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7" r:id="rId3"/>
    <p:sldId id="256" r:id="rId4"/>
    <p:sldId id="333" r:id="rId5"/>
    <p:sldId id="271" r:id="rId6"/>
    <p:sldId id="296" r:id="rId7"/>
    <p:sldId id="297" r:id="rId8"/>
    <p:sldId id="300" r:id="rId9"/>
    <p:sldId id="298" r:id="rId10"/>
    <p:sldId id="301" r:id="rId11"/>
    <p:sldId id="302" r:id="rId12"/>
    <p:sldId id="304" r:id="rId13"/>
    <p:sldId id="305" r:id="rId14"/>
    <p:sldId id="306" r:id="rId15"/>
    <p:sldId id="334" r:id="rId16"/>
    <p:sldId id="336" r:id="rId17"/>
    <p:sldId id="335" r:id="rId18"/>
    <p:sldId id="312" r:id="rId19"/>
    <p:sldId id="313" r:id="rId20"/>
    <p:sldId id="337" r:id="rId21"/>
    <p:sldId id="308" r:id="rId22"/>
    <p:sldId id="310" r:id="rId23"/>
    <p:sldId id="311" r:id="rId24"/>
    <p:sldId id="314" r:id="rId25"/>
    <p:sldId id="315" r:id="rId26"/>
    <p:sldId id="316" r:id="rId27"/>
    <p:sldId id="317" r:id="rId28"/>
    <p:sldId id="329" r:id="rId29"/>
    <p:sldId id="330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31" r:id="rId42"/>
    <p:sldId id="332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1D2D69"/>
    <a:srgbClr val="244072"/>
    <a:srgbClr val="1C35B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7B48E-F69B-4B8F-83E3-6831C5FB4170}" v="11" dt="2021-12-01T13:50:2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6B6D2-4087-4B5B-BBC0-87EADEDBA35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4732A5D-4C6A-4923-BC02-1ADBF14AC490}">
      <dgm:prSet phldrT="[Text]"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Cảm xúc</a:t>
          </a:r>
          <a:endParaRPr lang="vi-VN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97DD1B-DBD0-493F-9ED7-3BB9D288140A}" type="parTrans" cxnId="{21CA142B-3923-48E6-887D-DFEEDC48E855}">
      <dgm:prSet/>
      <dgm:spPr/>
      <dgm:t>
        <a:bodyPr/>
        <a:lstStyle/>
        <a:p>
          <a:endParaRPr lang="vi-VN"/>
        </a:p>
      </dgm:t>
    </dgm:pt>
    <dgm:pt modelId="{2C2BEBAD-2E97-4E65-9E53-1BC9E9256F45}" type="sibTrans" cxnId="{21CA142B-3923-48E6-887D-DFEEDC48E855}">
      <dgm:prSet/>
      <dgm:spPr/>
      <dgm:t>
        <a:bodyPr/>
        <a:lstStyle/>
        <a:p>
          <a:endParaRPr lang="vi-VN"/>
        </a:p>
      </dgm:t>
    </dgm:pt>
    <dgm:pt modelId="{7FBBF34F-1833-406D-B168-B40BA135195C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Buồn bã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501172-05B3-4998-8EA5-B8772E6BA486}" type="parTrans" cxnId="{B595AFDA-75BA-4DE7-B271-B880AB6F01DC}">
      <dgm:prSet/>
      <dgm:spPr/>
      <dgm:t>
        <a:bodyPr/>
        <a:lstStyle/>
        <a:p>
          <a:endParaRPr lang="vi-VN"/>
        </a:p>
      </dgm:t>
    </dgm:pt>
    <dgm:pt modelId="{03FA237A-ADB0-4608-8BDA-97758E9A901A}" type="sibTrans" cxnId="{B595AFDA-75BA-4DE7-B271-B880AB6F01DC}">
      <dgm:prSet/>
      <dgm:spPr/>
      <dgm:t>
        <a:bodyPr/>
        <a:lstStyle/>
        <a:p>
          <a:endParaRPr lang="vi-VN"/>
        </a:p>
      </dgm:t>
    </dgm:pt>
    <dgm:pt modelId="{2CCE09DC-1FDD-4F01-A345-1B910947CD1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Tư duy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03EFF7-E861-4BDC-806B-17162A6142AA}" type="parTrans" cxnId="{7FA789CD-1303-47D2-8AE4-9A78EC64EFB2}">
      <dgm:prSet/>
      <dgm:spPr/>
      <dgm:t>
        <a:bodyPr/>
        <a:lstStyle/>
        <a:p>
          <a:endParaRPr lang="vi-VN"/>
        </a:p>
      </dgm:t>
    </dgm:pt>
    <dgm:pt modelId="{77DA2ABB-644C-4CDC-84CF-29C202D1C1A0}" type="sibTrans" cxnId="{7FA789CD-1303-47D2-8AE4-9A78EC64EFB2}">
      <dgm:prSet/>
      <dgm:spPr/>
      <dgm:t>
        <a:bodyPr/>
        <a:lstStyle/>
        <a:p>
          <a:endParaRPr lang="vi-VN"/>
        </a:p>
      </dgm:t>
    </dgm:pt>
    <dgm:pt modelId="{4B137C4D-3696-4EC3-AFE7-B3532B8FDCAF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Thường xuyên đổ lỗi cho bản thân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11B069-C399-426F-BA0F-9B54BDB81D1E}" type="parTrans" cxnId="{6D7351C7-3C65-486C-9886-83FE448876C1}">
      <dgm:prSet/>
      <dgm:spPr/>
      <dgm:t>
        <a:bodyPr/>
        <a:lstStyle/>
        <a:p>
          <a:endParaRPr lang="vi-VN"/>
        </a:p>
      </dgm:t>
    </dgm:pt>
    <dgm:pt modelId="{34D2AEE4-9D9E-43D3-9695-1D4C6FD93830}" type="sibTrans" cxnId="{6D7351C7-3C65-486C-9886-83FE448876C1}">
      <dgm:prSet/>
      <dgm:spPr/>
      <dgm:t>
        <a:bodyPr/>
        <a:lstStyle/>
        <a:p>
          <a:endParaRPr lang="vi-VN"/>
        </a:p>
      </dgm:t>
    </dgm:pt>
    <dgm:pt modelId="{115181C5-6A3B-4D3A-89DF-603B32A5B4B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Triệu chứng cơ thể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AC5697-AE1E-436C-B4B1-907B4D6ABF9D}" type="parTrans" cxnId="{3B52B190-AAA3-4AAE-A8A8-3076C65F53C1}">
      <dgm:prSet/>
      <dgm:spPr/>
      <dgm:t>
        <a:bodyPr/>
        <a:lstStyle/>
        <a:p>
          <a:endParaRPr lang="vi-VN"/>
        </a:p>
      </dgm:t>
    </dgm:pt>
    <dgm:pt modelId="{D2AA220B-C093-425A-9434-0774D23C2D8A}" type="sibTrans" cxnId="{3B52B190-AAA3-4AAE-A8A8-3076C65F53C1}">
      <dgm:prSet/>
      <dgm:spPr/>
      <dgm:t>
        <a:bodyPr/>
        <a:lstStyle/>
        <a:p>
          <a:endParaRPr lang="vi-VN"/>
        </a:p>
      </dgm:t>
    </dgm:pt>
    <dgm:pt modelId="{FBF9B25E-A749-4A5C-B11D-21D5D54489D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Mệt mỏi kéo dài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0503B5-A7AD-45CA-8C93-B798BA0C359D}" type="parTrans" cxnId="{ADB8C312-8177-49E3-BC4B-F0C37D9738A6}">
      <dgm:prSet/>
      <dgm:spPr/>
      <dgm:t>
        <a:bodyPr/>
        <a:lstStyle/>
        <a:p>
          <a:endParaRPr lang="vi-VN"/>
        </a:p>
      </dgm:t>
    </dgm:pt>
    <dgm:pt modelId="{567F6705-65B9-4544-83FB-8150C4A2CCB8}" type="sibTrans" cxnId="{ADB8C312-8177-49E3-BC4B-F0C37D9738A6}">
      <dgm:prSet/>
      <dgm:spPr/>
      <dgm:t>
        <a:bodyPr/>
        <a:lstStyle/>
        <a:p>
          <a:endParaRPr lang="vi-VN"/>
        </a:p>
      </dgm:t>
    </dgm:pt>
    <dgm:pt modelId="{A7A1989C-827E-469E-8AA4-9512FFDD071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Hành vi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C13F9D-DA0E-40D8-B527-47B5ED5E5373}" type="parTrans" cxnId="{27907D88-A69C-4BC0-967E-5B321DE33C08}">
      <dgm:prSet/>
      <dgm:spPr/>
      <dgm:t>
        <a:bodyPr/>
        <a:lstStyle/>
        <a:p>
          <a:endParaRPr lang="vi-VN"/>
        </a:p>
      </dgm:t>
    </dgm:pt>
    <dgm:pt modelId="{5B6AC977-DFE1-4A97-80E9-786B2AA05507}" type="sibTrans" cxnId="{27907D88-A69C-4BC0-967E-5B321DE33C08}">
      <dgm:prSet/>
      <dgm:spPr/>
      <dgm:t>
        <a:bodyPr/>
        <a:lstStyle/>
        <a:p>
          <a:endParaRPr lang="vi-VN"/>
        </a:p>
      </dgm:t>
    </dgm:pt>
    <dgm:pt modelId="{B4119AE2-3191-40EE-B373-20F8B935A966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Khóc lóc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953D60-BEAC-4276-A3E4-40E7E99781AE}" type="parTrans" cxnId="{3DD76F76-B45A-4C71-BA06-A9741B8D3324}">
      <dgm:prSet/>
      <dgm:spPr/>
      <dgm:t>
        <a:bodyPr/>
        <a:lstStyle/>
        <a:p>
          <a:endParaRPr lang="vi-VN"/>
        </a:p>
      </dgm:t>
    </dgm:pt>
    <dgm:pt modelId="{12637696-20C7-445E-A077-A95C1E2C04AB}" type="sibTrans" cxnId="{3DD76F76-B45A-4C71-BA06-A9741B8D3324}">
      <dgm:prSet/>
      <dgm:spPr/>
      <dgm:t>
        <a:bodyPr/>
        <a:lstStyle/>
        <a:p>
          <a:endParaRPr lang="vi-VN"/>
        </a:p>
      </dgm:t>
    </dgm:pt>
    <dgm:pt modelId="{27798E57-1954-4558-AAC8-1F7AA9331E7B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Lo lắng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B9084-B89E-4860-BA3E-B902C23D0965}" type="parTrans" cxnId="{1CAF3A22-2050-4C18-BE11-31DF5647630E}">
      <dgm:prSet/>
      <dgm:spPr/>
      <dgm:t>
        <a:bodyPr/>
        <a:lstStyle/>
        <a:p>
          <a:endParaRPr lang="vi-VN"/>
        </a:p>
      </dgm:t>
    </dgm:pt>
    <dgm:pt modelId="{F0791317-87F7-4B86-8E53-002574FD6AB8}" type="sibTrans" cxnId="{1CAF3A22-2050-4C18-BE11-31DF5647630E}">
      <dgm:prSet/>
      <dgm:spPr/>
      <dgm:t>
        <a:bodyPr/>
        <a:lstStyle/>
        <a:p>
          <a:endParaRPr lang="vi-VN"/>
        </a:p>
      </dgm:t>
    </dgm:pt>
    <dgm:pt modelId="{D6F6B98B-5E2B-4A08-938E-4FFFFDA99B6C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Cảm giác tội lỗi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12B202-8B9A-4F27-8055-EBB7CE96F483}" type="parTrans" cxnId="{454A69FA-08A6-4E8A-96D0-F551B3EE7D25}">
      <dgm:prSet/>
      <dgm:spPr/>
      <dgm:t>
        <a:bodyPr/>
        <a:lstStyle/>
        <a:p>
          <a:endParaRPr lang="vi-VN"/>
        </a:p>
      </dgm:t>
    </dgm:pt>
    <dgm:pt modelId="{C0D27CBB-AC27-4B20-ADE6-BB5B39457E57}" type="sibTrans" cxnId="{454A69FA-08A6-4E8A-96D0-F551B3EE7D25}">
      <dgm:prSet/>
      <dgm:spPr/>
      <dgm:t>
        <a:bodyPr/>
        <a:lstStyle/>
        <a:p>
          <a:endParaRPr lang="vi-VN"/>
        </a:p>
      </dgm:t>
    </dgm:pt>
    <dgm:pt modelId="{536887C0-B849-42F4-9D4E-05EC378050C5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Giận dữ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A00248-D023-4A3F-8E66-63BBF35AD0EC}" type="parTrans" cxnId="{DF316632-4188-4427-AC70-9FF424A835A8}">
      <dgm:prSet/>
      <dgm:spPr/>
      <dgm:t>
        <a:bodyPr/>
        <a:lstStyle/>
        <a:p>
          <a:endParaRPr lang="vi-VN"/>
        </a:p>
      </dgm:t>
    </dgm:pt>
    <dgm:pt modelId="{4B629B74-AA8A-42E8-83ED-66761FB3DA9C}" type="sibTrans" cxnId="{DF316632-4188-4427-AC70-9FF424A835A8}">
      <dgm:prSet/>
      <dgm:spPr/>
      <dgm:t>
        <a:bodyPr/>
        <a:lstStyle/>
        <a:p>
          <a:endParaRPr lang="vi-VN"/>
        </a:p>
      </dgm:t>
    </dgm:pt>
    <dgm:pt modelId="{437888D3-2A80-4895-9112-F7DF80D2C078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Cảm xúc không ổn định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DB6CA6-DF17-4647-AC57-FE82343BF236}" type="parTrans" cxnId="{6D640BBF-8B85-449D-9376-6DBF576FA4E1}">
      <dgm:prSet/>
      <dgm:spPr/>
      <dgm:t>
        <a:bodyPr/>
        <a:lstStyle/>
        <a:p>
          <a:endParaRPr lang="vi-VN"/>
        </a:p>
      </dgm:t>
    </dgm:pt>
    <dgm:pt modelId="{7EF89D1F-74DC-41CE-9D0E-7FC6939C9E41}" type="sibTrans" cxnId="{6D640BBF-8B85-449D-9376-6DBF576FA4E1}">
      <dgm:prSet/>
      <dgm:spPr/>
      <dgm:t>
        <a:bodyPr/>
        <a:lstStyle/>
        <a:p>
          <a:endParaRPr lang="vi-VN"/>
        </a:p>
      </dgm:t>
    </dgm:pt>
    <dgm:pt modelId="{FCE18753-B4C6-407C-99F8-B30E8D59A391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Cảm giác bất lực vô vọng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DF7F90-DE3F-4901-A184-30F42065A568}" type="parTrans" cxnId="{AD0ABAD1-1B5C-4FB3-832D-DF99AFC58DF9}">
      <dgm:prSet/>
      <dgm:spPr/>
      <dgm:t>
        <a:bodyPr/>
        <a:lstStyle/>
        <a:p>
          <a:endParaRPr lang="vi-VN"/>
        </a:p>
      </dgm:t>
    </dgm:pt>
    <dgm:pt modelId="{2A02F0FE-01D2-4B6D-9DF1-4AC3CDCE6FAC}" type="sibTrans" cxnId="{AD0ABAD1-1B5C-4FB3-832D-DF99AFC58DF9}">
      <dgm:prSet/>
      <dgm:spPr/>
      <dgm:t>
        <a:bodyPr/>
        <a:lstStyle/>
        <a:p>
          <a:endParaRPr lang="vi-VN"/>
        </a:p>
      </dgm:t>
    </dgm:pt>
    <dgm:pt modelId="{89573DB0-2DD6-48AC-9D90-51E696320495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Tăng kích thích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2A18F3-4F99-4EFD-8BB5-FBC3E4A2E2B1}" type="parTrans" cxnId="{D50132B6-64EB-46EA-B70B-00810E388D8B}">
      <dgm:prSet/>
      <dgm:spPr/>
      <dgm:t>
        <a:bodyPr/>
        <a:lstStyle/>
        <a:p>
          <a:endParaRPr lang="vi-VN"/>
        </a:p>
      </dgm:t>
    </dgm:pt>
    <dgm:pt modelId="{8D262458-4E09-4BC7-B49C-BDA92CC279B4}" type="sibTrans" cxnId="{D50132B6-64EB-46EA-B70B-00810E388D8B}">
      <dgm:prSet/>
      <dgm:spPr/>
      <dgm:t>
        <a:bodyPr/>
        <a:lstStyle/>
        <a:p>
          <a:endParaRPr lang="vi-VN"/>
        </a:p>
      </dgm:t>
    </dgm:pt>
    <dgm:pt modelId="{DCF40DF0-BDD5-41F3-9F39-FA8AC9C22CEB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Giảm tập trung chú ý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10CE0D-2D07-4500-AA81-4961ED0A783C}" type="parTrans" cxnId="{88E683DC-29C8-443F-9AC8-F40AA0AE9EAC}">
      <dgm:prSet/>
      <dgm:spPr/>
      <dgm:t>
        <a:bodyPr/>
        <a:lstStyle/>
        <a:p>
          <a:endParaRPr lang="vi-VN"/>
        </a:p>
      </dgm:t>
    </dgm:pt>
    <dgm:pt modelId="{DD604B67-628D-417B-8E09-D5DDCA210203}" type="sibTrans" cxnId="{88E683DC-29C8-443F-9AC8-F40AA0AE9EAC}">
      <dgm:prSet/>
      <dgm:spPr/>
      <dgm:t>
        <a:bodyPr/>
        <a:lstStyle/>
        <a:p>
          <a:endParaRPr lang="vi-VN"/>
        </a:p>
      </dgm:t>
    </dgm:pt>
    <dgm:pt modelId="{009C0FC0-3B90-4419-A26F-2D751DE356B2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Thiếu quyết đoán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9F2583-BBC0-4FD9-B032-D93E7B1FD349}" type="parTrans" cxnId="{C3D60DC6-1AA8-4073-9570-D668A830A058}">
      <dgm:prSet/>
      <dgm:spPr/>
      <dgm:t>
        <a:bodyPr/>
        <a:lstStyle/>
        <a:p>
          <a:endParaRPr lang="vi-VN"/>
        </a:p>
      </dgm:t>
    </dgm:pt>
    <dgm:pt modelId="{0D01F542-6304-4CD2-A417-A033F4F8D680}" type="sibTrans" cxnId="{C3D60DC6-1AA8-4073-9570-D668A830A058}">
      <dgm:prSet/>
      <dgm:spPr/>
      <dgm:t>
        <a:bodyPr/>
        <a:lstStyle/>
        <a:p>
          <a:endParaRPr lang="vi-VN"/>
        </a:p>
      </dgm:t>
    </dgm:pt>
    <dgm:pt modelId="{E03544F7-A34C-4EB6-A7C7-ECE681731761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Suy nghĩ về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cái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, ý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5F0CAB-542F-4D5B-AD5A-0EF6345FA95E}" type="parTrans" cxnId="{53D636B8-3AF6-448E-B5A3-A5A82C88FDF0}">
      <dgm:prSet/>
      <dgm:spPr/>
      <dgm:t>
        <a:bodyPr/>
        <a:lstStyle/>
        <a:p>
          <a:endParaRPr lang="vi-VN"/>
        </a:p>
      </dgm:t>
    </dgm:pt>
    <dgm:pt modelId="{908BC671-17F7-470E-9D00-E40B8C5C0EEF}" type="sibTrans" cxnId="{53D636B8-3AF6-448E-B5A3-A5A82C88FDF0}">
      <dgm:prSet/>
      <dgm:spPr/>
      <dgm:t>
        <a:bodyPr/>
        <a:lstStyle/>
        <a:p>
          <a:endParaRPr lang="vi-VN"/>
        </a:p>
      </dgm:t>
    </dgm:pt>
    <dgm:pt modelId="{6EA2C4D4-FBFF-4391-9BE2-5286CD49D98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Mất năng lượng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302699-AF5A-4426-A9C7-334FBA52214C}" type="parTrans" cxnId="{9462FD5E-523C-4458-91E6-6D20ED60D71D}">
      <dgm:prSet/>
      <dgm:spPr/>
      <dgm:t>
        <a:bodyPr/>
        <a:lstStyle/>
        <a:p>
          <a:endParaRPr lang="vi-VN"/>
        </a:p>
      </dgm:t>
    </dgm:pt>
    <dgm:pt modelId="{0DA8CB55-D401-424D-A335-C1840E464257}" type="sibTrans" cxnId="{9462FD5E-523C-4458-91E6-6D20ED60D71D}">
      <dgm:prSet/>
      <dgm:spPr/>
      <dgm:t>
        <a:bodyPr/>
        <a:lstStyle/>
        <a:p>
          <a:endParaRPr lang="vi-VN"/>
        </a:p>
      </dgm:t>
    </dgm:pt>
    <dgm:pt modelId="{6D813F82-0666-4861-AC5C-B634CA502DE8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Thay đổi cân nặng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2B97D5-8134-41C7-8A3C-A2F610B42E14}" type="parTrans" cxnId="{D44AD77D-5226-4150-8D4F-AB944BE5DE79}">
      <dgm:prSet/>
      <dgm:spPr/>
      <dgm:t>
        <a:bodyPr/>
        <a:lstStyle/>
        <a:p>
          <a:endParaRPr lang="vi-VN"/>
        </a:p>
      </dgm:t>
    </dgm:pt>
    <dgm:pt modelId="{90C3CDC8-73A4-4686-8F7F-6BD8D4755AD2}" type="sibTrans" cxnId="{D44AD77D-5226-4150-8D4F-AB944BE5DE79}">
      <dgm:prSet/>
      <dgm:spPr/>
      <dgm:t>
        <a:bodyPr/>
        <a:lstStyle/>
        <a:p>
          <a:endParaRPr lang="vi-VN"/>
        </a:p>
      </dgm:t>
    </dgm:pt>
    <dgm:pt modelId="{8549A09F-4F0A-48E0-B0C4-84B5D6DA8DB1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Rối loạn giấc ngủ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4090B4-5F1B-46F1-8CB2-4A788A179DF6}" type="parTrans" cxnId="{D03193FE-3E54-4041-A69A-A9483B4903B8}">
      <dgm:prSet/>
      <dgm:spPr/>
      <dgm:t>
        <a:bodyPr/>
        <a:lstStyle/>
        <a:p>
          <a:endParaRPr lang="vi-VN"/>
        </a:p>
      </dgm:t>
    </dgm:pt>
    <dgm:pt modelId="{82628173-F57E-4767-BF40-5A8DDF426B9F}" type="sibTrans" cxnId="{D03193FE-3E54-4041-A69A-A9483B4903B8}">
      <dgm:prSet/>
      <dgm:spPr/>
      <dgm:t>
        <a:bodyPr/>
        <a:lstStyle/>
        <a:p>
          <a:endParaRPr lang="vi-VN"/>
        </a:p>
      </dgm:t>
    </dgm:pt>
    <dgm:pt modelId="{8E241693-AE30-404B-8B05-1F7EE489E6B3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Mất động lực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723D21-0848-4DA5-8D6F-6CBE21DA9D34}" type="parTrans" cxnId="{16E872AB-95F0-48DF-92CA-6A57C69DD058}">
      <dgm:prSet/>
      <dgm:spPr/>
      <dgm:t>
        <a:bodyPr/>
        <a:lstStyle/>
        <a:p>
          <a:endParaRPr lang="vi-VN"/>
        </a:p>
      </dgm:t>
    </dgm:pt>
    <dgm:pt modelId="{48176F0B-286B-47F0-A421-27F0542D4BB4}" type="sibTrans" cxnId="{16E872AB-95F0-48DF-92CA-6A57C69DD058}">
      <dgm:prSet/>
      <dgm:spPr/>
      <dgm:t>
        <a:bodyPr/>
        <a:lstStyle/>
        <a:p>
          <a:endParaRPr lang="vi-VN"/>
        </a:p>
      </dgm:t>
    </dgm:pt>
    <dgm:pt modelId="{7D305242-D635-4546-AD7E-81736C235C6B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Lạm dụng chất gây nghiện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76DA87-74EB-4FA5-AE7C-C89D9C732B2D}" type="parTrans" cxnId="{BD32D0B5-F7DC-40E0-AA63-277EE325CB38}">
      <dgm:prSet/>
      <dgm:spPr/>
      <dgm:t>
        <a:bodyPr/>
        <a:lstStyle/>
        <a:p>
          <a:endParaRPr lang="vi-VN"/>
        </a:p>
      </dgm:t>
    </dgm:pt>
    <dgm:pt modelId="{FFE2724B-64F7-4A05-B204-575E868B1895}" type="sibTrans" cxnId="{BD32D0B5-F7DC-40E0-AA63-277EE325CB38}">
      <dgm:prSet/>
      <dgm:spPr/>
      <dgm:t>
        <a:bodyPr/>
        <a:lstStyle/>
        <a:p>
          <a:endParaRPr lang="vi-VN"/>
        </a:p>
      </dgm:t>
    </dgm:pt>
    <dgm:pt modelId="{32CCB8EA-4F73-4041-A769-998A0AB980A4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Triệu chứng đau kéo dài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EEAD0A-6A55-4075-8E96-7E48158F416E}" type="parTrans" cxnId="{531B5927-84CE-4313-80B8-474287E98D8D}">
      <dgm:prSet/>
      <dgm:spPr/>
      <dgm:t>
        <a:bodyPr/>
        <a:lstStyle/>
        <a:p>
          <a:endParaRPr lang="vi-VN"/>
        </a:p>
      </dgm:t>
    </dgm:pt>
    <dgm:pt modelId="{C4AEF878-3C87-4297-89EB-F3D6B23955C8}" type="sibTrans" cxnId="{531B5927-84CE-4313-80B8-474287E98D8D}">
      <dgm:prSet/>
      <dgm:spPr/>
      <dgm:t>
        <a:bodyPr/>
        <a:lstStyle/>
        <a:p>
          <a:endParaRPr lang="vi-VN"/>
        </a:p>
      </dgm:t>
    </dgm:pt>
    <dgm:pt modelId="{CC577D13-E166-407B-8BC5-B310CEF21DCA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Thu rút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0B3068-0657-47EE-9972-23FE336869F6}" type="parTrans" cxnId="{BEF559A5-A490-4BB7-9A06-119A53577D6F}">
      <dgm:prSet/>
      <dgm:spPr/>
      <dgm:t>
        <a:bodyPr/>
        <a:lstStyle/>
        <a:p>
          <a:endParaRPr lang="vi-VN"/>
        </a:p>
      </dgm:t>
    </dgm:pt>
    <dgm:pt modelId="{4664A091-5394-40F3-A548-92E4E0B66257}" type="sibTrans" cxnId="{BEF559A5-A490-4BB7-9A06-119A53577D6F}">
      <dgm:prSet/>
      <dgm:spPr/>
      <dgm:t>
        <a:bodyPr/>
        <a:lstStyle/>
        <a:p>
          <a:endParaRPr lang="vi-VN"/>
        </a:p>
      </dgm:t>
    </dgm:pt>
    <dgm:pt modelId="{2526B171-21FC-4578-84C2-1BA8B4264255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Sao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nhãng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trách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nhiệm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A363C4-370C-4719-B33B-A3C0152BCEC2}" type="parTrans" cxnId="{8558707D-75DD-48A6-84A4-ECFC10B91B27}">
      <dgm:prSet/>
      <dgm:spPr/>
      <dgm:t>
        <a:bodyPr/>
        <a:lstStyle/>
        <a:p>
          <a:endParaRPr lang="vi-VN"/>
        </a:p>
      </dgm:t>
    </dgm:pt>
    <dgm:pt modelId="{C8D0FD59-30A7-4C56-A40E-15DCEF80B139}" type="sibTrans" cxnId="{8558707D-75DD-48A6-84A4-ECFC10B91B27}">
      <dgm:prSet/>
      <dgm:spPr/>
      <dgm:t>
        <a:bodyPr/>
        <a:lstStyle/>
        <a:p>
          <a:endParaRPr lang="vi-VN"/>
        </a:p>
      </dgm:t>
    </dgm:pt>
    <dgm:pt modelId="{F9A53733-863E-4C9A-9656-6B1C7E4B424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Thay đổi về cách ăn mặc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6E1AEE-F7C4-434E-97F4-6ACE0F17101E}" type="parTrans" cxnId="{FB02E294-0FD5-4F9A-846C-A012DC398261}">
      <dgm:prSet/>
      <dgm:spPr/>
      <dgm:t>
        <a:bodyPr/>
        <a:lstStyle/>
        <a:p>
          <a:endParaRPr lang="vi-VN"/>
        </a:p>
      </dgm:t>
    </dgm:pt>
    <dgm:pt modelId="{1E0CD276-472E-482F-A3E7-FC855F0A490C}" type="sibTrans" cxnId="{FB02E294-0FD5-4F9A-846C-A012DC398261}">
      <dgm:prSet/>
      <dgm:spPr/>
      <dgm:t>
        <a:bodyPr/>
        <a:lstStyle/>
        <a:p>
          <a:endParaRPr lang="vi-VN"/>
        </a:p>
      </dgm:t>
    </dgm:pt>
    <dgm:pt modelId="{EE2A3D63-4362-4ED6-B932-39AD837D9FFB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Đi đứng, cử chỉ chậm chạp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438711-EB28-4FDA-AFF5-3C719E3911E3}" type="parTrans" cxnId="{096F7E3F-A0C9-4C99-9E15-95B128155BB7}">
      <dgm:prSet/>
      <dgm:spPr/>
      <dgm:t>
        <a:bodyPr/>
        <a:lstStyle/>
        <a:p>
          <a:endParaRPr lang="vi-VN"/>
        </a:p>
      </dgm:t>
    </dgm:pt>
    <dgm:pt modelId="{FBC7A688-C447-4F83-A15D-E2406A12F068}" type="sibTrans" cxnId="{096F7E3F-A0C9-4C99-9E15-95B128155BB7}">
      <dgm:prSet/>
      <dgm:spPr/>
      <dgm:t>
        <a:bodyPr/>
        <a:lstStyle/>
        <a:p>
          <a:endParaRPr lang="vi-VN"/>
        </a:p>
      </dgm:t>
    </dgm:pt>
    <dgm:pt modelId="{237133B1-81C9-4013-9440-ED20549FDFB4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Dễ gây hấn và khó kiềm chế</a:t>
          </a:r>
          <a:endParaRPr lang="vi-V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9EF56B-A761-433E-8838-064539D7A6D6}" type="parTrans" cxnId="{B5D0F870-C49F-41C3-8A0D-5DD7D583F790}">
      <dgm:prSet/>
      <dgm:spPr/>
      <dgm:t>
        <a:bodyPr/>
        <a:lstStyle/>
        <a:p>
          <a:endParaRPr lang="vi-VN"/>
        </a:p>
      </dgm:t>
    </dgm:pt>
    <dgm:pt modelId="{9E4AC540-5204-4B88-B1FC-06CCFC2021C3}" type="sibTrans" cxnId="{B5D0F870-C49F-41C3-8A0D-5DD7D583F790}">
      <dgm:prSet/>
      <dgm:spPr/>
      <dgm:t>
        <a:bodyPr/>
        <a:lstStyle/>
        <a:p>
          <a:endParaRPr lang="vi-VN"/>
        </a:p>
      </dgm:t>
    </dgm:pt>
    <dgm:pt modelId="{2F8F67B6-698C-4112-8622-400BD475EDBB}" type="pres">
      <dgm:prSet presAssocID="{9276B6D2-4087-4B5B-BBC0-87EADEDBA35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7E54DE6-02B9-4C6C-8EA4-17E0D7484246}" type="pres">
      <dgm:prSet presAssocID="{9276B6D2-4087-4B5B-BBC0-87EADEDBA35B}" presName="children" presStyleCnt="0"/>
      <dgm:spPr/>
    </dgm:pt>
    <dgm:pt modelId="{7EC943BC-39C8-4ACB-8816-AA5AC1167616}" type="pres">
      <dgm:prSet presAssocID="{9276B6D2-4087-4B5B-BBC0-87EADEDBA35B}" presName="child1group" presStyleCnt="0"/>
      <dgm:spPr/>
    </dgm:pt>
    <dgm:pt modelId="{52AD349F-CC36-4ADF-93BB-B8E86BF8ED78}" type="pres">
      <dgm:prSet presAssocID="{9276B6D2-4087-4B5B-BBC0-87EADEDBA35B}" presName="child1" presStyleLbl="bgAcc1" presStyleIdx="0" presStyleCnt="4" custScaleX="137199" custScaleY="149031" custLinFactNeighborX="-73462" custLinFactNeighborY="29138"/>
      <dgm:spPr/>
    </dgm:pt>
    <dgm:pt modelId="{A1935B2D-D319-4420-9CD9-C50046F45249}" type="pres">
      <dgm:prSet presAssocID="{9276B6D2-4087-4B5B-BBC0-87EADEDBA35B}" presName="child1Text" presStyleLbl="bgAcc1" presStyleIdx="0" presStyleCnt="4">
        <dgm:presLayoutVars>
          <dgm:bulletEnabled val="1"/>
        </dgm:presLayoutVars>
      </dgm:prSet>
      <dgm:spPr/>
    </dgm:pt>
    <dgm:pt modelId="{AE18B11B-789A-471F-A061-E545470CB701}" type="pres">
      <dgm:prSet presAssocID="{9276B6D2-4087-4B5B-BBC0-87EADEDBA35B}" presName="child2group" presStyleCnt="0"/>
      <dgm:spPr/>
    </dgm:pt>
    <dgm:pt modelId="{9B2B5709-1297-402B-AF39-0703710D4257}" type="pres">
      <dgm:prSet presAssocID="{9276B6D2-4087-4B5B-BBC0-87EADEDBA35B}" presName="child2" presStyleLbl="bgAcc1" presStyleIdx="1" presStyleCnt="4" custScaleX="146468" custScaleY="136329" custLinFactNeighborX="17713" custLinFactNeighborY="23275"/>
      <dgm:spPr/>
    </dgm:pt>
    <dgm:pt modelId="{24D1F1E8-496E-493A-A7A8-16A29EE25F00}" type="pres">
      <dgm:prSet presAssocID="{9276B6D2-4087-4B5B-BBC0-87EADEDBA35B}" presName="child2Text" presStyleLbl="bgAcc1" presStyleIdx="1" presStyleCnt="4">
        <dgm:presLayoutVars>
          <dgm:bulletEnabled val="1"/>
        </dgm:presLayoutVars>
      </dgm:prSet>
      <dgm:spPr/>
    </dgm:pt>
    <dgm:pt modelId="{F9B871AF-1D4A-4960-9AC8-FA53668A5502}" type="pres">
      <dgm:prSet presAssocID="{9276B6D2-4087-4B5B-BBC0-87EADEDBA35B}" presName="child3group" presStyleCnt="0"/>
      <dgm:spPr/>
    </dgm:pt>
    <dgm:pt modelId="{5B8C7428-4720-43DB-91EA-E12123FB768E}" type="pres">
      <dgm:prSet presAssocID="{9276B6D2-4087-4B5B-BBC0-87EADEDBA35B}" presName="child3" presStyleLbl="bgAcc1" presStyleIdx="2" presStyleCnt="4" custScaleX="144021" custScaleY="178227" custLinFactNeighborX="20301" custLinFactNeighborY="-36499"/>
      <dgm:spPr/>
    </dgm:pt>
    <dgm:pt modelId="{B98A9BA5-E058-4FAD-B812-D327835438E1}" type="pres">
      <dgm:prSet presAssocID="{9276B6D2-4087-4B5B-BBC0-87EADEDBA35B}" presName="child3Text" presStyleLbl="bgAcc1" presStyleIdx="2" presStyleCnt="4">
        <dgm:presLayoutVars>
          <dgm:bulletEnabled val="1"/>
        </dgm:presLayoutVars>
      </dgm:prSet>
      <dgm:spPr/>
    </dgm:pt>
    <dgm:pt modelId="{E2134000-19F8-414B-BC51-681E99D21733}" type="pres">
      <dgm:prSet presAssocID="{9276B6D2-4087-4B5B-BBC0-87EADEDBA35B}" presName="child4group" presStyleCnt="0"/>
      <dgm:spPr/>
    </dgm:pt>
    <dgm:pt modelId="{A74A61E2-5F54-4998-B599-A1DE1910C095}" type="pres">
      <dgm:prSet presAssocID="{9276B6D2-4087-4B5B-BBC0-87EADEDBA35B}" presName="child4" presStyleLbl="bgAcc1" presStyleIdx="3" presStyleCnt="4" custScaleX="157306" custScaleY="157604" custLinFactNeighborX="-31605" custLinFactNeighborY="-28414"/>
      <dgm:spPr/>
    </dgm:pt>
    <dgm:pt modelId="{8C45CC27-BCC1-4CF9-988B-306714819139}" type="pres">
      <dgm:prSet presAssocID="{9276B6D2-4087-4B5B-BBC0-87EADEDBA35B}" presName="child4Text" presStyleLbl="bgAcc1" presStyleIdx="3" presStyleCnt="4">
        <dgm:presLayoutVars>
          <dgm:bulletEnabled val="1"/>
        </dgm:presLayoutVars>
      </dgm:prSet>
      <dgm:spPr/>
    </dgm:pt>
    <dgm:pt modelId="{1CE7E15C-355A-4E61-AE1E-974DC8D68956}" type="pres">
      <dgm:prSet presAssocID="{9276B6D2-4087-4B5B-BBC0-87EADEDBA35B}" presName="childPlaceholder" presStyleCnt="0"/>
      <dgm:spPr/>
    </dgm:pt>
    <dgm:pt modelId="{672645C3-89AD-4C41-86FD-5741C18410D2}" type="pres">
      <dgm:prSet presAssocID="{9276B6D2-4087-4B5B-BBC0-87EADEDBA35B}" presName="circle" presStyleCnt="0"/>
      <dgm:spPr/>
    </dgm:pt>
    <dgm:pt modelId="{6254F7D0-1B5A-4A00-95AB-41F7B80FB69F}" type="pres">
      <dgm:prSet presAssocID="{9276B6D2-4087-4B5B-BBC0-87EADEDBA35B}" presName="quadrant1" presStyleLbl="node1" presStyleIdx="0" presStyleCnt="4" custLinFactNeighborX="-377" custLinFactNeighborY="377">
        <dgm:presLayoutVars>
          <dgm:chMax val="1"/>
          <dgm:bulletEnabled val="1"/>
        </dgm:presLayoutVars>
      </dgm:prSet>
      <dgm:spPr/>
    </dgm:pt>
    <dgm:pt modelId="{BC900988-3AAF-4E30-AEB3-63582043E382}" type="pres">
      <dgm:prSet presAssocID="{9276B6D2-4087-4B5B-BBC0-87EADEDBA35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524A3A2-CC63-44AC-9DB7-FD1F9170E8C6}" type="pres">
      <dgm:prSet presAssocID="{9276B6D2-4087-4B5B-BBC0-87EADEDBA35B}" presName="quadrant3" presStyleLbl="node1" presStyleIdx="2" presStyleCnt="4" custLinFactNeighborX="-328" custLinFactNeighborY="412">
        <dgm:presLayoutVars>
          <dgm:chMax val="1"/>
          <dgm:bulletEnabled val="1"/>
        </dgm:presLayoutVars>
      </dgm:prSet>
      <dgm:spPr/>
    </dgm:pt>
    <dgm:pt modelId="{3043F6CF-D3F7-4BFF-B267-B544C9D9BEDE}" type="pres">
      <dgm:prSet presAssocID="{9276B6D2-4087-4B5B-BBC0-87EADEDBA35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76D0DBD-A740-41CD-A461-D786C518A66F}" type="pres">
      <dgm:prSet presAssocID="{9276B6D2-4087-4B5B-BBC0-87EADEDBA35B}" presName="quadrantPlaceholder" presStyleCnt="0"/>
      <dgm:spPr/>
    </dgm:pt>
    <dgm:pt modelId="{C3A4BF92-C162-49E3-92B0-5F8AE3D28A6D}" type="pres">
      <dgm:prSet presAssocID="{9276B6D2-4087-4B5B-BBC0-87EADEDBA35B}" presName="center1" presStyleLbl="fgShp" presStyleIdx="0" presStyleCnt="2"/>
      <dgm:spPr/>
    </dgm:pt>
    <dgm:pt modelId="{0F386934-A17B-4A83-8C56-258C87C808AD}" type="pres">
      <dgm:prSet presAssocID="{9276B6D2-4087-4B5B-BBC0-87EADEDBA35B}" presName="center2" presStyleLbl="fgShp" presStyleIdx="1" presStyleCnt="2"/>
      <dgm:spPr/>
    </dgm:pt>
  </dgm:ptLst>
  <dgm:cxnLst>
    <dgm:cxn modelId="{F7ADF500-E7D2-4F7B-88E0-8838EAAFF8B7}" type="presOf" srcId="{7FBBF34F-1833-406D-B168-B40BA135195C}" destId="{A1935B2D-D319-4420-9CD9-C50046F45249}" srcOrd="1" destOrd="0" presId="urn:microsoft.com/office/officeart/2005/8/layout/cycle4"/>
    <dgm:cxn modelId="{8A5A4912-D970-4676-9495-CE9F2E836247}" type="presOf" srcId="{27798E57-1954-4558-AAC8-1F7AA9331E7B}" destId="{52AD349F-CC36-4ADF-93BB-B8E86BF8ED78}" srcOrd="0" destOrd="1" presId="urn:microsoft.com/office/officeart/2005/8/layout/cycle4"/>
    <dgm:cxn modelId="{ADB8C312-8177-49E3-BC4B-F0C37D9738A6}" srcId="{115181C5-6A3B-4D3A-89DF-603B32A5B4B3}" destId="{FBF9B25E-A749-4A5C-B11D-21D5D54489D7}" srcOrd="0" destOrd="0" parTransId="{A70503B5-A7AD-45CA-8C93-B798BA0C359D}" sibTransId="{567F6705-65B9-4544-83FB-8150C4A2CCB8}"/>
    <dgm:cxn modelId="{A180FD12-C645-4BE0-9921-5E1640C2F2DB}" type="presOf" srcId="{009C0FC0-3B90-4419-A26F-2D751DE356B2}" destId="{24D1F1E8-496E-493A-A7A8-16A29EE25F00}" srcOrd="1" destOrd="2" presId="urn:microsoft.com/office/officeart/2005/8/layout/cycle4"/>
    <dgm:cxn modelId="{99DD941D-A1B7-4781-A663-10F0931CDC12}" type="presOf" srcId="{CC577D13-E166-407B-8BC5-B310CEF21DCA}" destId="{8C45CC27-BCC1-4CF9-988B-306714819139}" srcOrd="1" destOrd="1" presId="urn:microsoft.com/office/officeart/2005/8/layout/cycle4"/>
    <dgm:cxn modelId="{815E6D1F-907E-4D2A-B268-A89BC0FF4F0C}" type="presOf" srcId="{7FBBF34F-1833-406D-B168-B40BA135195C}" destId="{52AD349F-CC36-4ADF-93BB-B8E86BF8ED78}" srcOrd="0" destOrd="0" presId="urn:microsoft.com/office/officeart/2005/8/layout/cycle4"/>
    <dgm:cxn modelId="{1CAF3A22-2050-4C18-BE11-31DF5647630E}" srcId="{84732A5D-4C6A-4923-BC02-1ADBF14AC490}" destId="{27798E57-1954-4558-AAC8-1F7AA9331E7B}" srcOrd="1" destOrd="0" parTransId="{BE8B9084-B89E-4860-BA3E-B902C23D0965}" sibTransId="{F0791317-87F7-4B86-8E53-002574FD6AB8}"/>
    <dgm:cxn modelId="{BF8B3823-A83B-44DD-A5E4-84663F77F417}" type="presOf" srcId="{6D813F82-0666-4861-AC5C-B634CA502DE8}" destId="{5B8C7428-4720-43DB-91EA-E12123FB768E}" srcOrd="0" destOrd="2" presId="urn:microsoft.com/office/officeart/2005/8/layout/cycle4"/>
    <dgm:cxn modelId="{531B5927-84CE-4313-80B8-474287E98D8D}" srcId="{115181C5-6A3B-4D3A-89DF-603B32A5B4B3}" destId="{32CCB8EA-4F73-4041-A769-998A0AB980A4}" srcOrd="6" destOrd="0" parTransId="{4AEEAD0A-6A55-4075-8E96-7E48158F416E}" sibTransId="{C4AEF878-3C87-4297-89EB-F3D6B23955C8}"/>
    <dgm:cxn modelId="{21CA142B-3923-48E6-887D-DFEEDC48E855}" srcId="{9276B6D2-4087-4B5B-BBC0-87EADEDBA35B}" destId="{84732A5D-4C6A-4923-BC02-1ADBF14AC490}" srcOrd="0" destOrd="0" parTransId="{4A97DD1B-DBD0-493F-9ED7-3BB9D288140A}" sibTransId="{2C2BEBAD-2E97-4E65-9E53-1BC9E9256F45}"/>
    <dgm:cxn modelId="{DF316632-4188-4427-AC70-9FF424A835A8}" srcId="{84732A5D-4C6A-4923-BC02-1ADBF14AC490}" destId="{536887C0-B849-42F4-9D4E-05EC378050C5}" srcOrd="3" destOrd="0" parTransId="{08A00248-D023-4A3F-8E66-63BBF35AD0EC}" sibTransId="{4B629B74-AA8A-42E8-83ED-66761FB3DA9C}"/>
    <dgm:cxn modelId="{2AA9E637-3640-48A3-8523-7AF392EA67CD}" type="presOf" srcId="{B4119AE2-3191-40EE-B373-20F8B935A966}" destId="{8C45CC27-BCC1-4CF9-988B-306714819139}" srcOrd="1" destOrd="0" presId="urn:microsoft.com/office/officeart/2005/8/layout/cycle4"/>
    <dgm:cxn modelId="{872A4138-390A-4791-883F-79B95A40A44F}" type="presOf" srcId="{6EA2C4D4-FBFF-4391-9BE2-5286CD49D987}" destId="{5B8C7428-4720-43DB-91EA-E12123FB768E}" srcOrd="0" destOrd="1" presId="urn:microsoft.com/office/officeart/2005/8/layout/cycle4"/>
    <dgm:cxn modelId="{A423703F-3231-439E-B9B9-FD72A675F9C5}" type="presOf" srcId="{F9A53733-863E-4C9A-9656-6B1C7E4B4247}" destId="{A74A61E2-5F54-4998-B599-A1DE1910C095}" srcOrd="0" destOrd="3" presId="urn:microsoft.com/office/officeart/2005/8/layout/cycle4"/>
    <dgm:cxn modelId="{096F7E3F-A0C9-4C99-9E15-95B128155BB7}" srcId="{A7A1989C-827E-469E-8AA4-9512FFDD071A}" destId="{EE2A3D63-4362-4ED6-B932-39AD837D9FFB}" srcOrd="4" destOrd="0" parTransId="{C2438711-EB28-4FDA-AFF5-3C719E3911E3}" sibTransId="{FBC7A688-C447-4F83-A15D-E2406A12F068}"/>
    <dgm:cxn modelId="{9462FD5E-523C-4458-91E6-6D20ED60D71D}" srcId="{115181C5-6A3B-4D3A-89DF-603B32A5B4B3}" destId="{6EA2C4D4-FBFF-4391-9BE2-5286CD49D987}" srcOrd="1" destOrd="0" parTransId="{C1302699-AF5A-4426-A9C7-334FBA52214C}" sibTransId="{0DA8CB55-D401-424D-A335-C1840E464257}"/>
    <dgm:cxn modelId="{721EC160-437A-46CC-8699-A6187FAEEC0C}" type="presOf" srcId="{237133B1-81C9-4013-9440-ED20549FDFB4}" destId="{A74A61E2-5F54-4998-B599-A1DE1910C095}" srcOrd="0" destOrd="5" presId="urn:microsoft.com/office/officeart/2005/8/layout/cycle4"/>
    <dgm:cxn modelId="{5DACFE67-9CE1-4081-BC82-493942BB6E01}" type="presOf" srcId="{4B137C4D-3696-4EC3-AFE7-B3532B8FDCAF}" destId="{9B2B5709-1297-402B-AF39-0703710D4257}" srcOrd="0" destOrd="0" presId="urn:microsoft.com/office/officeart/2005/8/layout/cycle4"/>
    <dgm:cxn modelId="{7DD91F68-21D5-4D7B-8CFD-21480CD736B1}" type="presOf" srcId="{B4119AE2-3191-40EE-B373-20F8B935A966}" destId="{A74A61E2-5F54-4998-B599-A1DE1910C095}" srcOrd="0" destOrd="0" presId="urn:microsoft.com/office/officeart/2005/8/layout/cycle4"/>
    <dgm:cxn modelId="{ED4FAE49-0058-4EC1-BDBE-E1F231494051}" type="presOf" srcId="{2526B171-21FC-4578-84C2-1BA8B4264255}" destId="{A74A61E2-5F54-4998-B599-A1DE1910C095}" srcOrd="0" destOrd="2" presId="urn:microsoft.com/office/officeart/2005/8/layout/cycle4"/>
    <dgm:cxn modelId="{E064794A-F88D-4176-AF79-F101A04BEA41}" type="presOf" srcId="{7D305242-D635-4546-AD7E-81736C235C6B}" destId="{5B8C7428-4720-43DB-91EA-E12123FB768E}" srcOrd="0" destOrd="5" presId="urn:microsoft.com/office/officeart/2005/8/layout/cycle4"/>
    <dgm:cxn modelId="{65A5FA4C-DBC8-4F05-A9ED-9D69689843F1}" type="presOf" srcId="{009C0FC0-3B90-4419-A26F-2D751DE356B2}" destId="{9B2B5709-1297-402B-AF39-0703710D4257}" srcOrd="0" destOrd="2" presId="urn:microsoft.com/office/officeart/2005/8/layout/cycle4"/>
    <dgm:cxn modelId="{4904244D-A274-49FE-B5C5-4C6E1C4731BF}" type="presOf" srcId="{27798E57-1954-4558-AAC8-1F7AA9331E7B}" destId="{A1935B2D-D319-4420-9CD9-C50046F45249}" srcOrd="1" destOrd="1" presId="urn:microsoft.com/office/officeart/2005/8/layout/cycle4"/>
    <dgm:cxn modelId="{D0791D4F-CECD-4B4C-ADB9-1A9409A66C61}" type="presOf" srcId="{DCF40DF0-BDD5-41F3-9F39-FA8AC9C22CEB}" destId="{24D1F1E8-496E-493A-A7A8-16A29EE25F00}" srcOrd="1" destOrd="1" presId="urn:microsoft.com/office/officeart/2005/8/layout/cycle4"/>
    <dgm:cxn modelId="{B5D0F870-C49F-41C3-8A0D-5DD7D583F790}" srcId="{A7A1989C-827E-469E-8AA4-9512FFDD071A}" destId="{237133B1-81C9-4013-9440-ED20549FDFB4}" srcOrd="5" destOrd="0" parTransId="{889EF56B-A761-433E-8838-064539D7A6D6}" sibTransId="{9E4AC540-5204-4B88-B1FC-06CCFC2021C3}"/>
    <dgm:cxn modelId="{9B274852-FC24-4969-B72B-38B7FB55C269}" type="presOf" srcId="{6D813F82-0666-4861-AC5C-B634CA502DE8}" destId="{B98A9BA5-E058-4FAD-B812-D327835438E1}" srcOrd="1" destOrd="2" presId="urn:microsoft.com/office/officeart/2005/8/layout/cycle4"/>
    <dgm:cxn modelId="{6D3CD072-C346-4046-8488-642EE40591A1}" type="presOf" srcId="{437888D3-2A80-4895-9112-F7DF80D2C078}" destId="{A1935B2D-D319-4420-9CD9-C50046F45249}" srcOrd="1" destOrd="4" presId="urn:microsoft.com/office/officeart/2005/8/layout/cycle4"/>
    <dgm:cxn modelId="{FEB5CE75-F5B0-43CE-8747-1C0E5A745A6A}" type="presOf" srcId="{437888D3-2A80-4895-9112-F7DF80D2C078}" destId="{52AD349F-CC36-4ADF-93BB-B8E86BF8ED78}" srcOrd="0" destOrd="4" presId="urn:microsoft.com/office/officeart/2005/8/layout/cycle4"/>
    <dgm:cxn modelId="{3DD76F76-B45A-4C71-BA06-A9741B8D3324}" srcId="{A7A1989C-827E-469E-8AA4-9512FFDD071A}" destId="{B4119AE2-3191-40EE-B373-20F8B935A966}" srcOrd="0" destOrd="0" parTransId="{7D953D60-BEAC-4276-A3E4-40E7E99781AE}" sibTransId="{12637696-20C7-445E-A077-A95C1E2C04AB}"/>
    <dgm:cxn modelId="{1BB3B876-C3ED-4B0A-B25C-1DB518125FC5}" type="presOf" srcId="{8E241693-AE30-404B-8B05-1F7EE489E6B3}" destId="{5B8C7428-4720-43DB-91EA-E12123FB768E}" srcOrd="0" destOrd="4" presId="urn:microsoft.com/office/officeart/2005/8/layout/cycle4"/>
    <dgm:cxn modelId="{FBEDE456-DA1A-491A-BDEC-C58416052039}" type="presOf" srcId="{2CCE09DC-1FDD-4F01-A345-1B910947CD1D}" destId="{BC900988-3AAF-4E30-AEB3-63582043E382}" srcOrd="0" destOrd="0" presId="urn:microsoft.com/office/officeart/2005/8/layout/cycle4"/>
    <dgm:cxn modelId="{0FBC8D5A-4069-4A09-BE84-BB020CA0D588}" type="presOf" srcId="{32CCB8EA-4F73-4041-A769-998A0AB980A4}" destId="{B98A9BA5-E058-4FAD-B812-D327835438E1}" srcOrd="1" destOrd="6" presId="urn:microsoft.com/office/officeart/2005/8/layout/cycle4"/>
    <dgm:cxn modelId="{75CCC27B-DA5E-4213-A479-B13015C0C524}" type="presOf" srcId="{EE2A3D63-4362-4ED6-B932-39AD837D9FFB}" destId="{A74A61E2-5F54-4998-B599-A1DE1910C095}" srcOrd="0" destOrd="4" presId="urn:microsoft.com/office/officeart/2005/8/layout/cycle4"/>
    <dgm:cxn modelId="{B9D1997C-FD70-4307-85F6-7D1080F53292}" type="presOf" srcId="{E03544F7-A34C-4EB6-A7C7-ECE681731761}" destId="{24D1F1E8-496E-493A-A7A8-16A29EE25F00}" srcOrd="1" destOrd="3" presId="urn:microsoft.com/office/officeart/2005/8/layout/cycle4"/>
    <dgm:cxn modelId="{8558707D-75DD-48A6-84A4-ECFC10B91B27}" srcId="{A7A1989C-827E-469E-8AA4-9512FFDD071A}" destId="{2526B171-21FC-4578-84C2-1BA8B4264255}" srcOrd="2" destOrd="0" parTransId="{31A363C4-370C-4719-B33B-A3C0152BCEC2}" sibTransId="{C8D0FD59-30A7-4C56-A40E-15DCEF80B139}"/>
    <dgm:cxn modelId="{D44AD77D-5226-4150-8D4F-AB944BE5DE79}" srcId="{115181C5-6A3B-4D3A-89DF-603B32A5B4B3}" destId="{6D813F82-0666-4861-AC5C-B634CA502DE8}" srcOrd="2" destOrd="0" parTransId="{CE2B97D5-8134-41C7-8A3C-A2F610B42E14}" sibTransId="{90C3CDC8-73A4-4686-8F7F-6BD8D4755AD2}"/>
    <dgm:cxn modelId="{62C10188-17E3-4A69-A720-D52EBE42766D}" type="presOf" srcId="{F9A53733-863E-4C9A-9656-6B1C7E4B4247}" destId="{8C45CC27-BCC1-4CF9-988B-306714819139}" srcOrd="1" destOrd="3" presId="urn:microsoft.com/office/officeart/2005/8/layout/cycle4"/>
    <dgm:cxn modelId="{27907D88-A69C-4BC0-967E-5B321DE33C08}" srcId="{9276B6D2-4087-4B5B-BBC0-87EADEDBA35B}" destId="{A7A1989C-827E-469E-8AA4-9512FFDD071A}" srcOrd="3" destOrd="0" parTransId="{5CC13F9D-DA0E-40D8-B527-47B5ED5E5373}" sibTransId="{5B6AC977-DFE1-4A97-80E9-786B2AA05507}"/>
    <dgm:cxn modelId="{3B52B190-AAA3-4AAE-A8A8-3076C65F53C1}" srcId="{9276B6D2-4087-4B5B-BBC0-87EADEDBA35B}" destId="{115181C5-6A3B-4D3A-89DF-603B32A5B4B3}" srcOrd="2" destOrd="0" parTransId="{E1AC5697-AE1E-436C-B4B1-907B4D6ABF9D}" sibTransId="{D2AA220B-C093-425A-9434-0774D23C2D8A}"/>
    <dgm:cxn modelId="{BC2EAE92-2B06-43A7-8DD0-EFA79562D83F}" type="presOf" srcId="{A7A1989C-827E-469E-8AA4-9512FFDD071A}" destId="{3043F6CF-D3F7-4BFF-B267-B544C9D9BEDE}" srcOrd="0" destOrd="0" presId="urn:microsoft.com/office/officeart/2005/8/layout/cycle4"/>
    <dgm:cxn modelId="{E3216293-BCCB-423A-996E-5DDEC8BC634C}" type="presOf" srcId="{8E241693-AE30-404B-8B05-1F7EE489E6B3}" destId="{B98A9BA5-E058-4FAD-B812-D327835438E1}" srcOrd="1" destOrd="4" presId="urn:microsoft.com/office/officeart/2005/8/layout/cycle4"/>
    <dgm:cxn modelId="{1F5B6A93-226C-4693-B1C1-EC0C4D114125}" type="presOf" srcId="{FBF9B25E-A749-4A5C-B11D-21D5D54489D7}" destId="{5B8C7428-4720-43DB-91EA-E12123FB768E}" srcOrd="0" destOrd="0" presId="urn:microsoft.com/office/officeart/2005/8/layout/cycle4"/>
    <dgm:cxn modelId="{FB02E294-0FD5-4F9A-846C-A012DC398261}" srcId="{A7A1989C-827E-469E-8AA4-9512FFDD071A}" destId="{F9A53733-863E-4C9A-9656-6B1C7E4B4247}" srcOrd="3" destOrd="0" parTransId="{BA6E1AEE-F7C4-434E-97F4-6ACE0F17101E}" sibTransId="{1E0CD276-472E-482F-A3E7-FC855F0A490C}"/>
    <dgm:cxn modelId="{C8367096-3961-4167-BD46-80D5B4AAF3D8}" type="presOf" srcId="{6EA2C4D4-FBFF-4391-9BE2-5286CD49D987}" destId="{B98A9BA5-E058-4FAD-B812-D327835438E1}" srcOrd="1" destOrd="1" presId="urn:microsoft.com/office/officeart/2005/8/layout/cycle4"/>
    <dgm:cxn modelId="{FF8C0898-26FF-45D6-B028-571450246C42}" type="presOf" srcId="{8549A09F-4F0A-48E0-B0C4-84B5D6DA8DB1}" destId="{5B8C7428-4720-43DB-91EA-E12123FB768E}" srcOrd="0" destOrd="3" presId="urn:microsoft.com/office/officeart/2005/8/layout/cycle4"/>
    <dgm:cxn modelId="{8AED4799-DD5A-4470-84E5-11B6D343E303}" type="presOf" srcId="{89573DB0-2DD6-48AC-9D90-51E696320495}" destId="{A1935B2D-D319-4420-9CD9-C50046F45249}" srcOrd="1" destOrd="6" presId="urn:microsoft.com/office/officeart/2005/8/layout/cycle4"/>
    <dgm:cxn modelId="{B57C3BA3-9B08-46B4-A309-60DD2293C35F}" type="presOf" srcId="{115181C5-6A3B-4D3A-89DF-603B32A5B4B3}" destId="{8524A3A2-CC63-44AC-9DB7-FD1F9170E8C6}" srcOrd="0" destOrd="0" presId="urn:microsoft.com/office/officeart/2005/8/layout/cycle4"/>
    <dgm:cxn modelId="{BEF559A5-A490-4BB7-9A06-119A53577D6F}" srcId="{A7A1989C-827E-469E-8AA4-9512FFDD071A}" destId="{CC577D13-E166-407B-8BC5-B310CEF21DCA}" srcOrd="1" destOrd="0" parTransId="{770B3068-0657-47EE-9972-23FE336869F6}" sibTransId="{4664A091-5394-40F3-A548-92E4E0B66257}"/>
    <dgm:cxn modelId="{B26E95A8-039E-4814-877B-1070CD556E6A}" type="presOf" srcId="{536887C0-B849-42F4-9D4E-05EC378050C5}" destId="{52AD349F-CC36-4ADF-93BB-B8E86BF8ED78}" srcOrd="0" destOrd="3" presId="urn:microsoft.com/office/officeart/2005/8/layout/cycle4"/>
    <dgm:cxn modelId="{16E872AB-95F0-48DF-92CA-6A57C69DD058}" srcId="{115181C5-6A3B-4D3A-89DF-603B32A5B4B3}" destId="{8E241693-AE30-404B-8B05-1F7EE489E6B3}" srcOrd="4" destOrd="0" parTransId="{3C723D21-0848-4DA5-8D6F-6CBE21DA9D34}" sibTransId="{48176F0B-286B-47F0-A421-27F0542D4BB4}"/>
    <dgm:cxn modelId="{E873F5AC-759A-4030-A761-A01C4D277BF7}" type="presOf" srcId="{9276B6D2-4087-4B5B-BBC0-87EADEDBA35B}" destId="{2F8F67B6-698C-4112-8622-400BD475EDBB}" srcOrd="0" destOrd="0" presId="urn:microsoft.com/office/officeart/2005/8/layout/cycle4"/>
    <dgm:cxn modelId="{12DBE1B2-2D2D-4A24-A6DE-2AE1EE78AA2D}" type="presOf" srcId="{EE2A3D63-4362-4ED6-B932-39AD837D9FFB}" destId="{8C45CC27-BCC1-4CF9-988B-306714819139}" srcOrd="1" destOrd="4" presId="urn:microsoft.com/office/officeart/2005/8/layout/cycle4"/>
    <dgm:cxn modelId="{BD32D0B5-F7DC-40E0-AA63-277EE325CB38}" srcId="{115181C5-6A3B-4D3A-89DF-603B32A5B4B3}" destId="{7D305242-D635-4546-AD7E-81736C235C6B}" srcOrd="5" destOrd="0" parTransId="{A676DA87-74EB-4FA5-AE7C-C89D9C732B2D}" sibTransId="{FFE2724B-64F7-4A05-B204-575E868B1895}"/>
    <dgm:cxn modelId="{D50132B6-64EB-46EA-B70B-00810E388D8B}" srcId="{84732A5D-4C6A-4923-BC02-1ADBF14AC490}" destId="{89573DB0-2DD6-48AC-9D90-51E696320495}" srcOrd="6" destOrd="0" parTransId="{7E2A18F3-4F99-4EFD-8BB5-FBC3E4A2E2B1}" sibTransId="{8D262458-4E09-4BC7-B49C-BDA92CC279B4}"/>
    <dgm:cxn modelId="{87715EB7-D193-4791-A7D5-3D15E18B1EB7}" type="presOf" srcId="{D6F6B98B-5E2B-4A08-938E-4FFFFDA99B6C}" destId="{A1935B2D-D319-4420-9CD9-C50046F45249}" srcOrd="1" destOrd="2" presId="urn:microsoft.com/office/officeart/2005/8/layout/cycle4"/>
    <dgm:cxn modelId="{53D636B8-3AF6-448E-B5A3-A5A82C88FDF0}" srcId="{2CCE09DC-1FDD-4F01-A345-1B910947CD1D}" destId="{E03544F7-A34C-4EB6-A7C7-ECE681731761}" srcOrd="3" destOrd="0" parTransId="{A65F0CAB-542F-4D5B-AD5A-0EF6345FA95E}" sibTransId="{908BC671-17F7-470E-9D00-E40B8C5C0EEF}"/>
    <dgm:cxn modelId="{CF354DB9-420C-488A-A500-0A790F69A4F3}" type="presOf" srcId="{FCE18753-B4C6-407C-99F8-B30E8D59A391}" destId="{52AD349F-CC36-4ADF-93BB-B8E86BF8ED78}" srcOrd="0" destOrd="5" presId="urn:microsoft.com/office/officeart/2005/8/layout/cycle4"/>
    <dgm:cxn modelId="{3E71F6BD-C1D3-4F77-BB8C-C5150042C2EF}" type="presOf" srcId="{7D305242-D635-4546-AD7E-81736C235C6B}" destId="{B98A9BA5-E058-4FAD-B812-D327835438E1}" srcOrd="1" destOrd="5" presId="urn:microsoft.com/office/officeart/2005/8/layout/cycle4"/>
    <dgm:cxn modelId="{6D640BBF-8B85-449D-9376-6DBF576FA4E1}" srcId="{84732A5D-4C6A-4923-BC02-1ADBF14AC490}" destId="{437888D3-2A80-4895-9112-F7DF80D2C078}" srcOrd="4" destOrd="0" parTransId="{22DB6CA6-DF17-4647-AC57-FE82343BF236}" sibTransId="{7EF89D1F-74DC-41CE-9D0E-7FC6939C9E41}"/>
    <dgm:cxn modelId="{3E069DC3-0144-4CCC-ADB5-822350E212E9}" type="presOf" srcId="{DCF40DF0-BDD5-41F3-9F39-FA8AC9C22CEB}" destId="{9B2B5709-1297-402B-AF39-0703710D4257}" srcOrd="0" destOrd="1" presId="urn:microsoft.com/office/officeart/2005/8/layout/cycle4"/>
    <dgm:cxn modelId="{C3D60DC6-1AA8-4073-9570-D668A830A058}" srcId="{2CCE09DC-1FDD-4F01-A345-1B910947CD1D}" destId="{009C0FC0-3B90-4419-A26F-2D751DE356B2}" srcOrd="2" destOrd="0" parTransId="{F49F2583-BBC0-4FD9-B032-D93E7B1FD349}" sibTransId="{0D01F542-6304-4CD2-A417-A033F4F8D680}"/>
    <dgm:cxn modelId="{2BDA95C6-4DB2-4307-A882-7B02C4B99CC0}" type="presOf" srcId="{536887C0-B849-42F4-9D4E-05EC378050C5}" destId="{A1935B2D-D319-4420-9CD9-C50046F45249}" srcOrd="1" destOrd="3" presId="urn:microsoft.com/office/officeart/2005/8/layout/cycle4"/>
    <dgm:cxn modelId="{6D7351C7-3C65-486C-9886-83FE448876C1}" srcId="{2CCE09DC-1FDD-4F01-A345-1B910947CD1D}" destId="{4B137C4D-3696-4EC3-AFE7-B3532B8FDCAF}" srcOrd="0" destOrd="0" parTransId="{A611B069-C399-426F-BA0F-9B54BDB81D1E}" sibTransId="{34D2AEE4-9D9E-43D3-9695-1D4C6FD93830}"/>
    <dgm:cxn modelId="{59D28FC7-C174-446C-B9D0-B184D00C931D}" type="presOf" srcId="{8549A09F-4F0A-48E0-B0C4-84B5D6DA8DB1}" destId="{B98A9BA5-E058-4FAD-B812-D327835438E1}" srcOrd="1" destOrd="3" presId="urn:microsoft.com/office/officeart/2005/8/layout/cycle4"/>
    <dgm:cxn modelId="{1F344CC8-8E86-41F2-9AD2-E821CE3B7254}" type="presOf" srcId="{4B137C4D-3696-4EC3-AFE7-B3532B8FDCAF}" destId="{24D1F1E8-496E-493A-A7A8-16A29EE25F00}" srcOrd="1" destOrd="0" presId="urn:microsoft.com/office/officeart/2005/8/layout/cycle4"/>
    <dgm:cxn modelId="{DF36E4C8-908F-4E35-9D76-6CDED5F74CB7}" type="presOf" srcId="{D6F6B98B-5E2B-4A08-938E-4FFFFDA99B6C}" destId="{52AD349F-CC36-4ADF-93BB-B8E86BF8ED78}" srcOrd="0" destOrd="2" presId="urn:microsoft.com/office/officeart/2005/8/layout/cycle4"/>
    <dgm:cxn modelId="{7FA789CD-1303-47D2-8AE4-9A78EC64EFB2}" srcId="{9276B6D2-4087-4B5B-BBC0-87EADEDBA35B}" destId="{2CCE09DC-1FDD-4F01-A345-1B910947CD1D}" srcOrd="1" destOrd="0" parTransId="{9403EFF7-E861-4BDC-806B-17162A6142AA}" sibTransId="{77DA2ABB-644C-4CDC-84CF-29C202D1C1A0}"/>
    <dgm:cxn modelId="{AD0ABAD1-1B5C-4FB3-832D-DF99AFC58DF9}" srcId="{84732A5D-4C6A-4923-BC02-1ADBF14AC490}" destId="{FCE18753-B4C6-407C-99F8-B30E8D59A391}" srcOrd="5" destOrd="0" parTransId="{B0DF7F90-DE3F-4901-A184-30F42065A568}" sibTransId="{2A02F0FE-01D2-4B6D-9DF1-4AC3CDCE6FAC}"/>
    <dgm:cxn modelId="{B595AFDA-75BA-4DE7-B271-B880AB6F01DC}" srcId="{84732A5D-4C6A-4923-BC02-1ADBF14AC490}" destId="{7FBBF34F-1833-406D-B168-B40BA135195C}" srcOrd="0" destOrd="0" parTransId="{57501172-05B3-4998-8EA5-B8772E6BA486}" sibTransId="{03FA237A-ADB0-4608-8BDA-97758E9A901A}"/>
    <dgm:cxn modelId="{2ADA28DC-CDAE-47CE-A37E-7503B8B18822}" type="presOf" srcId="{CC577D13-E166-407B-8BC5-B310CEF21DCA}" destId="{A74A61E2-5F54-4998-B599-A1DE1910C095}" srcOrd="0" destOrd="1" presId="urn:microsoft.com/office/officeart/2005/8/layout/cycle4"/>
    <dgm:cxn modelId="{88E683DC-29C8-443F-9AC8-F40AA0AE9EAC}" srcId="{2CCE09DC-1FDD-4F01-A345-1B910947CD1D}" destId="{DCF40DF0-BDD5-41F3-9F39-FA8AC9C22CEB}" srcOrd="1" destOrd="0" parTransId="{D010CE0D-2D07-4500-AA81-4961ED0A783C}" sibTransId="{DD604B67-628D-417B-8E09-D5DDCA210203}"/>
    <dgm:cxn modelId="{550305DE-4745-4C4B-BBB0-22728084CD0C}" type="presOf" srcId="{84732A5D-4C6A-4923-BC02-1ADBF14AC490}" destId="{6254F7D0-1B5A-4A00-95AB-41F7B80FB69F}" srcOrd="0" destOrd="0" presId="urn:microsoft.com/office/officeart/2005/8/layout/cycle4"/>
    <dgm:cxn modelId="{C2A9BBDF-B9F0-4F53-BB15-4B6CC40757B0}" type="presOf" srcId="{E03544F7-A34C-4EB6-A7C7-ECE681731761}" destId="{9B2B5709-1297-402B-AF39-0703710D4257}" srcOrd="0" destOrd="3" presId="urn:microsoft.com/office/officeart/2005/8/layout/cycle4"/>
    <dgm:cxn modelId="{44F9ECE2-C385-4532-8E55-9B504ECB4010}" type="presOf" srcId="{237133B1-81C9-4013-9440-ED20549FDFB4}" destId="{8C45CC27-BCC1-4CF9-988B-306714819139}" srcOrd="1" destOrd="5" presId="urn:microsoft.com/office/officeart/2005/8/layout/cycle4"/>
    <dgm:cxn modelId="{EB6E1CEB-7888-4573-AAC2-80530AA643D0}" type="presOf" srcId="{FBF9B25E-A749-4A5C-B11D-21D5D54489D7}" destId="{B98A9BA5-E058-4FAD-B812-D327835438E1}" srcOrd="1" destOrd="0" presId="urn:microsoft.com/office/officeart/2005/8/layout/cycle4"/>
    <dgm:cxn modelId="{B900C6ED-FFF4-485C-83B1-F5A947F333E7}" type="presOf" srcId="{89573DB0-2DD6-48AC-9D90-51E696320495}" destId="{52AD349F-CC36-4ADF-93BB-B8E86BF8ED78}" srcOrd="0" destOrd="6" presId="urn:microsoft.com/office/officeart/2005/8/layout/cycle4"/>
    <dgm:cxn modelId="{5663FFF8-BD7E-43B8-8D7C-94D6B8CDA9F7}" type="presOf" srcId="{2526B171-21FC-4578-84C2-1BA8B4264255}" destId="{8C45CC27-BCC1-4CF9-988B-306714819139}" srcOrd="1" destOrd="2" presId="urn:microsoft.com/office/officeart/2005/8/layout/cycle4"/>
    <dgm:cxn modelId="{454A69FA-08A6-4E8A-96D0-F551B3EE7D25}" srcId="{84732A5D-4C6A-4923-BC02-1ADBF14AC490}" destId="{D6F6B98B-5E2B-4A08-938E-4FFFFDA99B6C}" srcOrd="2" destOrd="0" parTransId="{3D12B202-8B9A-4F27-8055-EBB7CE96F483}" sibTransId="{C0D27CBB-AC27-4B20-ADE6-BB5B39457E57}"/>
    <dgm:cxn modelId="{D03193FE-3E54-4041-A69A-A9483B4903B8}" srcId="{115181C5-6A3B-4D3A-89DF-603B32A5B4B3}" destId="{8549A09F-4F0A-48E0-B0C4-84B5D6DA8DB1}" srcOrd="3" destOrd="0" parTransId="{214090B4-5F1B-46F1-8CB2-4A788A179DF6}" sibTransId="{82628173-F57E-4767-BF40-5A8DDF426B9F}"/>
    <dgm:cxn modelId="{D2B4E7FE-AB88-4F9E-BCFC-E2719ABC5A42}" type="presOf" srcId="{FCE18753-B4C6-407C-99F8-B30E8D59A391}" destId="{A1935B2D-D319-4420-9CD9-C50046F45249}" srcOrd="1" destOrd="5" presId="urn:microsoft.com/office/officeart/2005/8/layout/cycle4"/>
    <dgm:cxn modelId="{C801A0FF-FEC4-465E-BD0F-CEB51CC93F9C}" type="presOf" srcId="{32CCB8EA-4F73-4041-A769-998A0AB980A4}" destId="{5B8C7428-4720-43DB-91EA-E12123FB768E}" srcOrd="0" destOrd="6" presId="urn:microsoft.com/office/officeart/2005/8/layout/cycle4"/>
    <dgm:cxn modelId="{10F1BC8C-274D-4E02-A71A-FE64CE33A6E3}" type="presParOf" srcId="{2F8F67B6-698C-4112-8622-400BD475EDBB}" destId="{17E54DE6-02B9-4C6C-8EA4-17E0D7484246}" srcOrd="0" destOrd="0" presId="urn:microsoft.com/office/officeart/2005/8/layout/cycle4"/>
    <dgm:cxn modelId="{BA8AF8E2-7BB6-4F17-863D-4F26E29D0AEF}" type="presParOf" srcId="{17E54DE6-02B9-4C6C-8EA4-17E0D7484246}" destId="{7EC943BC-39C8-4ACB-8816-AA5AC1167616}" srcOrd="0" destOrd="0" presId="urn:microsoft.com/office/officeart/2005/8/layout/cycle4"/>
    <dgm:cxn modelId="{17D64DC8-453E-47D9-9F94-E04C7CF37DEB}" type="presParOf" srcId="{7EC943BC-39C8-4ACB-8816-AA5AC1167616}" destId="{52AD349F-CC36-4ADF-93BB-B8E86BF8ED78}" srcOrd="0" destOrd="0" presId="urn:microsoft.com/office/officeart/2005/8/layout/cycle4"/>
    <dgm:cxn modelId="{166CFACC-1519-4FFB-819D-BAC9B630D6CD}" type="presParOf" srcId="{7EC943BC-39C8-4ACB-8816-AA5AC1167616}" destId="{A1935B2D-D319-4420-9CD9-C50046F45249}" srcOrd="1" destOrd="0" presId="urn:microsoft.com/office/officeart/2005/8/layout/cycle4"/>
    <dgm:cxn modelId="{1903A23B-0BC0-48E1-A562-1573569E1444}" type="presParOf" srcId="{17E54DE6-02B9-4C6C-8EA4-17E0D7484246}" destId="{AE18B11B-789A-471F-A061-E545470CB701}" srcOrd="1" destOrd="0" presId="urn:microsoft.com/office/officeart/2005/8/layout/cycle4"/>
    <dgm:cxn modelId="{B14FDE28-8D5D-4923-B04D-3AA8344F9470}" type="presParOf" srcId="{AE18B11B-789A-471F-A061-E545470CB701}" destId="{9B2B5709-1297-402B-AF39-0703710D4257}" srcOrd="0" destOrd="0" presId="urn:microsoft.com/office/officeart/2005/8/layout/cycle4"/>
    <dgm:cxn modelId="{B7CA1EAD-8AC5-4B1D-AAA9-8230F290544A}" type="presParOf" srcId="{AE18B11B-789A-471F-A061-E545470CB701}" destId="{24D1F1E8-496E-493A-A7A8-16A29EE25F00}" srcOrd="1" destOrd="0" presId="urn:microsoft.com/office/officeart/2005/8/layout/cycle4"/>
    <dgm:cxn modelId="{43766C96-0CF4-4A8B-A512-552C77757495}" type="presParOf" srcId="{17E54DE6-02B9-4C6C-8EA4-17E0D7484246}" destId="{F9B871AF-1D4A-4960-9AC8-FA53668A5502}" srcOrd="2" destOrd="0" presId="urn:microsoft.com/office/officeart/2005/8/layout/cycle4"/>
    <dgm:cxn modelId="{E1893FC2-7E75-4441-A92F-56A8FC86BAC5}" type="presParOf" srcId="{F9B871AF-1D4A-4960-9AC8-FA53668A5502}" destId="{5B8C7428-4720-43DB-91EA-E12123FB768E}" srcOrd="0" destOrd="0" presId="urn:microsoft.com/office/officeart/2005/8/layout/cycle4"/>
    <dgm:cxn modelId="{B8F47D66-D5A2-4922-AA63-794658C124CF}" type="presParOf" srcId="{F9B871AF-1D4A-4960-9AC8-FA53668A5502}" destId="{B98A9BA5-E058-4FAD-B812-D327835438E1}" srcOrd="1" destOrd="0" presId="urn:microsoft.com/office/officeart/2005/8/layout/cycle4"/>
    <dgm:cxn modelId="{94BDABD4-A3A4-4ADE-8B7C-9D0134EC2938}" type="presParOf" srcId="{17E54DE6-02B9-4C6C-8EA4-17E0D7484246}" destId="{E2134000-19F8-414B-BC51-681E99D21733}" srcOrd="3" destOrd="0" presId="urn:microsoft.com/office/officeart/2005/8/layout/cycle4"/>
    <dgm:cxn modelId="{E8282F77-B0EF-4AE1-950E-53FA79EA5AF5}" type="presParOf" srcId="{E2134000-19F8-414B-BC51-681E99D21733}" destId="{A74A61E2-5F54-4998-B599-A1DE1910C095}" srcOrd="0" destOrd="0" presId="urn:microsoft.com/office/officeart/2005/8/layout/cycle4"/>
    <dgm:cxn modelId="{A19368D3-D7E2-41DA-BE25-7AB11DDE371B}" type="presParOf" srcId="{E2134000-19F8-414B-BC51-681E99D21733}" destId="{8C45CC27-BCC1-4CF9-988B-306714819139}" srcOrd="1" destOrd="0" presId="urn:microsoft.com/office/officeart/2005/8/layout/cycle4"/>
    <dgm:cxn modelId="{298DED74-1EBE-4406-AEB8-D082F9392B8B}" type="presParOf" srcId="{17E54DE6-02B9-4C6C-8EA4-17E0D7484246}" destId="{1CE7E15C-355A-4E61-AE1E-974DC8D68956}" srcOrd="4" destOrd="0" presId="urn:microsoft.com/office/officeart/2005/8/layout/cycle4"/>
    <dgm:cxn modelId="{04AFDD4F-6B15-463C-BB53-806502D498BC}" type="presParOf" srcId="{2F8F67B6-698C-4112-8622-400BD475EDBB}" destId="{672645C3-89AD-4C41-86FD-5741C18410D2}" srcOrd="1" destOrd="0" presId="urn:microsoft.com/office/officeart/2005/8/layout/cycle4"/>
    <dgm:cxn modelId="{41D96C4E-1875-43ED-B90C-5F51912D56C2}" type="presParOf" srcId="{672645C3-89AD-4C41-86FD-5741C18410D2}" destId="{6254F7D0-1B5A-4A00-95AB-41F7B80FB69F}" srcOrd="0" destOrd="0" presId="urn:microsoft.com/office/officeart/2005/8/layout/cycle4"/>
    <dgm:cxn modelId="{3F773DF4-B8AC-4E69-A600-892E38609897}" type="presParOf" srcId="{672645C3-89AD-4C41-86FD-5741C18410D2}" destId="{BC900988-3AAF-4E30-AEB3-63582043E382}" srcOrd="1" destOrd="0" presId="urn:microsoft.com/office/officeart/2005/8/layout/cycle4"/>
    <dgm:cxn modelId="{B8DA88EC-09F9-4AEF-9142-133753B81AA3}" type="presParOf" srcId="{672645C3-89AD-4C41-86FD-5741C18410D2}" destId="{8524A3A2-CC63-44AC-9DB7-FD1F9170E8C6}" srcOrd="2" destOrd="0" presId="urn:microsoft.com/office/officeart/2005/8/layout/cycle4"/>
    <dgm:cxn modelId="{57EA4972-2B64-425B-B4E8-AA57F2B545A6}" type="presParOf" srcId="{672645C3-89AD-4C41-86FD-5741C18410D2}" destId="{3043F6CF-D3F7-4BFF-B267-B544C9D9BEDE}" srcOrd="3" destOrd="0" presId="urn:microsoft.com/office/officeart/2005/8/layout/cycle4"/>
    <dgm:cxn modelId="{0A42E348-EEBC-4A5A-9739-4C1D2B42E1FB}" type="presParOf" srcId="{672645C3-89AD-4C41-86FD-5741C18410D2}" destId="{976D0DBD-A740-41CD-A461-D786C518A66F}" srcOrd="4" destOrd="0" presId="urn:microsoft.com/office/officeart/2005/8/layout/cycle4"/>
    <dgm:cxn modelId="{8B843AC5-11F9-4BB9-A459-EFA449A09EB1}" type="presParOf" srcId="{2F8F67B6-698C-4112-8622-400BD475EDBB}" destId="{C3A4BF92-C162-49E3-92B0-5F8AE3D28A6D}" srcOrd="2" destOrd="0" presId="urn:microsoft.com/office/officeart/2005/8/layout/cycle4"/>
    <dgm:cxn modelId="{31EA3E21-5B2C-47FA-843B-0674D96DACB5}" type="presParOf" srcId="{2F8F67B6-698C-4112-8622-400BD475EDBB}" destId="{0F386934-A17B-4A83-8C56-258C87C808A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9AFBE-271E-416F-8E24-19AE40FF1913}" type="doc">
      <dgm:prSet loTypeId="urn:microsoft.com/office/officeart/2009/layout/Circle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E90D2B04-3E9B-4549-AB08-76381A6B158E}">
      <dgm:prSet phldrT="[Text]"/>
      <dgm:spPr/>
      <dgm:t>
        <a:bodyPr/>
        <a:lstStyle/>
        <a:p>
          <a:r>
            <a:rPr lang="vi-VN" b="1" dirty="0">
              <a:latin typeface="+mj-lt"/>
            </a:rPr>
            <a:t>1. Ổn định cơn</a:t>
          </a:r>
        </a:p>
      </dgm:t>
    </dgm:pt>
    <dgm:pt modelId="{DCC0A7D2-213D-449F-9D08-B6D6767492E7}" type="parTrans" cxnId="{543855CD-C1BD-4062-9A74-BFB171E23CB9}">
      <dgm:prSet/>
      <dgm:spPr/>
      <dgm:t>
        <a:bodyPr/>
        <a:lstStyle/>
        <a:p>
          <a:endParaRPr lang="vi-VN"/>
        </a:p>
      </dgm:t>
    </dgm:pt>
    <dgm:pt modelId="{776CD887-0F46-4FA8-A8E4-CCDCFFEA3787}" type="sibTrans" cxnId="{543855CD-C1BD-4062-9A74-BFB171E23CB9}">
      <dgm:prSet/>
      <dgm:spPr/>
      <dgm:t>
        <a:bodyPr/>
        <a:lstStyle/>
        <a:p>
          <a:endParaRPr lang="vi-VN"/>
        </a:p>
      </dgm:t>
    </dgm:pt>
    <dgm:pt modelId="{577AECA6-02CE-4069-8C49-8BC071E71B4A}">
      <dgm:prSet phldrT="[Text]"/>
      <dgm:spPr/>
      <dgm:t>
        <a:bodyPr/>
        <a:lstStyle/>
        <a:p>
          <a:r>
            <a:rPr lang="vi-VN" b="1" dirty="0">
              <a:latin typeface="+mj-lt"/>
            </a:rPr>
            <a:t>2. Bảo đảm an toàn</a:t>
          </a:r>
        </a:p>
      </dgm:t>
    </dgm:pt>
    <dgm:pt modelId="{E22CC630-CB69-4962-B8DB-9F098CD3BA22}" type="parTrans" cxnId="{097F6D7B-3780-4F1C-81BB-2ED6C0843467}">
      <dgm:prSet/>
      <dgm:spPr/>
      <dgm:t>
        <a:bodyPr/>
        <a:lstStyle/>
        <a:p>
          <a:endParaRPr lang="vi-VN"/>
        </a:p>
      </dgm:t>
    </dgm:pt>
    <dgm:pt modelId="{07081BF1-CE9E-4BA2-BC4B-30014B55E013}" type="sibTrans" cxnId="{097F6D7B-3780-4F1C-81BB-2ED6C0843467}">
      <dgm:prSet/>
      <dgm:spPr/>
      <dgm:t>
        <a:bodyPr/>
        <a:lstStyle/>
        <a:p>
          <a:endParaRPr lang="vi-VN"/>
        </a:p>
      </dgm:t>
    </dgm:pt>
    <dgm:pt modelId="{EFD44811-4FB2-4E47-8110-35B8A330FDC8}">
      <dgm:prSet phldrT="[Text]"/>
      <dgm:spPr/>
      <dgm:t>
        <a:bodyPr/>
        <a:lstStyle/>
        <a:p>
          <a:r>
            <a:rPr lang="vi-VN" b="1" dirty="0">
              <a:latin typeface="+mj-lt"/>
            </a:rPr>
            <a:t>3. Phục hồi chức năng</a:t>
          </a:r>
        </a:p>
      </dgm:t>
    </dgm:pt>
    <dgm:pt modelId="{96A0BA3D-96E3-469E-B5AC-B29DF972CBC1}" type="parTrans" cxnId="{53306A0C-7DA0-4E2C-8D6A-7113A413DAB1}">
      <dgm:prSet/>
      <dgm:spPr/>
      <dgm:t>
        <a:bodyPr/>
        <a:lstStyle/>
        <a:p>
          <a:endParaRPr lang="vi-VN"/>
        </a:p>
      </dgm:t>
    </dgm:pt>
    <dgm:pt modelId="{19430079-6915-4E22-846D-A01EC6E139E5}" type="sibTrans" cxnId="{53306A0C-7DA0-4E2C-8D6A-7113A413DAB1}">
      <dgm:prSet/>
      <dgm:spPr/>
      <dgm:t>
        <a:bodyPr/>
        <a:lstStyle/>
        <a:p>
          <a:endParaRPr lang="vi-VN"/>
        </a:p>
      </dgm:t>
    </dgm:pt>
    <dgm:pt modelId="{7BB3A669-DFED-4709-B1BB-F6200AECDA9A}">
      <dgm:prSet phldrT="[Text]"/>
      <dgm:spPr/>
      <dgm:t>
        <a:bodyPr/>
        <a:lstStyle/>
        <a:p>
          <a:r>
            <a:rPr lang="vi-VN" b="1" dirty="0">
              <a:latin typeface="+mj-lt"/>
            </a:rPr>
            <a:t>4. Phòng ngừa tái phát</a:t>
          </a:r>
        </a:p>
      </dgm:t>
    </dgm:pt>
    <dgm:pt modelId="{3FD7A5C3-8F3B-4600-A10F-D175F0531B4C}" type="parTrans" cxnId="{13C22DB6-3E76-4ED1-AA4D-EA9E04855961}">
      <dgm:prSet/>
      <dgm:spPr/>
      <dgm:t>
        <a:bodyPr/>
        <a:lstStyle/>
        <a:p>
          <a:endParaRPr lang="vi-VN"/>
        </a:p>
      </dgm:t>
    </dgm:pt>
    <dgm:pt modelId="{3C443FFD-4B95-4305-A72A-37D6DD687842}" type="sibTrans" cxnId="{13C22DB6-3E76-4ED1-AA4D-EA9E04855961}">
      <dgm:prSet/>
      <dgm:spPr/>
      <dgm:t>
        <a:bodyPr/>
        <a:lstStyle/>
        <a:p>
          <a:endParaRPr lang="vi-VN"/>
        </a:p>
      </dgm:t>
    </dgm:pt>
    <dgm:pt modelId="{B861A32B-09D7-4A5B-BE37-ACA687FB99C7}" type="pres">
      <dgm:prSet presAssocID="{9789AFBE-271E-416F-8E24-19AE40FF191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56F91D8-07CA-4DE5-A932-541B5B4ED128}" type="pres">
      <dgm:prSet presAssocID="{E90D2B04-3E9B-4549-AB08-76381A6B158E}" presName="Accent1" presStyleCnt="0"/>
      <dgm:spPr/>
    </dgm:pt>
    <dgm:pt modelId="{FB593AB8-6628-4A03-BE11-270AFC43458A}" type="pres">
      <dgm:prSet presAssocID="{E90D2B04-3E9B-4549-AB08-76381A6B158E}" presName="Accent" presStyleLbl="node1" presStyleIdx="0" presStyleCnt="4"/>
      <dgm:spPr/>
    </dgm:pt>
    <dgm:pt modelId="{5390F2E4-B134-401D-B4C7-FBB022FE678F}" type="pres">
      <dgm:prSet presAssocID="{E90D2B04-3E9B-4549-AB08-76381A6B158E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52336A7-A57B-4DC4-A319-892125FD3972}" type="pres">
      <dgm:prSet presAssocID="{577AECA6-02CE-4069-8C49-8BC071E71B4A}" presName="Accent2" presStyleCnt="0"/>
      <dgm:spPr/>
    </dgm:pt>
    <dgm:pt modelId="{57E6D3D5-E6B3-4EC9-8833-C51A05A6F5E9}" type="pres">
      <dgm:prSet presAssocID="{577AECA6-02CE-4069-8C49-8BC071E71B4A}" presName="Accent" presStyleLbl="node1" presStyleIdx="1" presStyleCnt="4"/>
      <dgm:spPr/>
    </dgm:pt>
    <dgm:pt modelId="{E62F6D96-BEC7-4ED4-8A68-E27A9F5206D5}" type="pres">
      <dgm:prSet presAssocID="{577AECA6-02CE-4069-8C49-8BC071E71B4A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A8F492A6-5B67-48C4-BAD0-499566CC159C}" type="pres">
      <dgm:prSet presAssocID="{EFD44811-4FB2-4E47-8110-35B8A330FDC8}" presName="Accent3" presStyleCnt="0"/>
      <dgm:spPr/>
    </dgm:pt>
    <dgm:pt modelId="{6B2D1B9C-1B02-43FF-A888-F612B8A1C1E9}" type="pres">
      <dgm:prSet presAssocID="{EFD44811-4FB2-4E47-8110-35B8A330FDC8}" presName="Accent" presStyleLbl="node1" presStyleIdx="2" presStyleCnt="4"/>
      <dgm:spPr/>
    </dgm:pt>
    <dgm:pt modelId="{B5E1272F-ADEE-46C7-8593-17EF590D9976}" type="pres">
      <dgm:prSet presAssocID="{EFD44811-4FB2-4E47-8110-35B8A330FDC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09965A48-1D08-4D45-909B-7D200E14B301}" type="pres">
      <dgm:prSet presAssocID="{7BB3A669-DFED-4709-B1BB-F6200AECDA9A}" presName="Accent4" presStyleCnt="0"/>
      <dgm:spPr/>
    </dgm:pt>
    <dgm:pt modelId="{5CD85771-0041-415E-9430-CFCD96D1B241}" type="pres">
      <dgm:prSet presAssocID="{7BB3A669-DFED-4709-B1BB-F6200AECDA9A}" presName="Accent" presStyleLbl="node1" presStyleIdx="3" presStyleCnt="4"/>
      <dgm:spPr/>
    </dgm:pt>
    <dgm:pt modelId="{F90E93E9-3BAA-4A97-9098-550EF841A76E}" type="pres">
      <dgm:prSet presAssocID="{7BB3A669-DFED-4709-B1BB-F6200AECDA9A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3306A0C-7DA0-4E2C-8D6A-7113A413DAB1}" srcId="{9789AFBE-271E-416F-8E24-19AE40FF1913}" destId="{EFD44811-4FB2-4E47-8110-35B8A330FDC8}" srcOrd="2" destOrd="0" parTransId="{96A0BA3D-96E3-469E-B5AC-B29DF972CBC1}" sibTransId="{19430079-6915-4E22-846D-A01EC6E139E5}"/>
    <dgm:cxn modelId="{47167610-41B0-47D6-B895-3DD922F285D2}" type="presOf" srcId="{EFD44811-4FB2-4E47-8110-35B8A330FDC8}" destId="{B5E1272F-ADEE-46C7-8593-17EF590D9976}" srcOrd="0" destOrd="0" presId="urn:microsoft.com/office/officeart/2009/layout/CircleArrowProcess"/>
    <dgm:cxn modelId="{097F6D7B-3780-4F1C-81BB-2ED6C0843467}" srcId="{9789AFBE-271E-416F-8E24-19AE40FF1913}" destId="{577AECA6-02CE-4069-8C49-8BC071E71B4A}" srcOrd="1" destOrd="0" parTransId="{E22CC630-CB69-4962-B8DB-9F098CD3BA22}" sibTransId="{07081BF1-CE9E-4BA2-BC4B-30014B55E013}"/>
    <dgm:cxn modelId="{B924377F-90F2-4C4B-A2AE-09CC4BBAB4BC}" type="presOf" srcId="{577AECA6-02CE-4069-8C49-8BC071E71B4A}" destId="{E62F6D96-BEC7-4ED4-8A68-E27A9F5206D5}" srcOrd="0" destOrd="0" presId="urn:microsoft.com/office/officeart/2009/layout/CircleArrowProcess"/>
    <dgm:cxn modelId="{B7CEF49D-95A5-48F5-89CD-9314AF5B2C3F}" type="presOf" srcId="{9789AFBE-271E-416F-8E24-19AE40FF1913}" destId="{B861A32B-09D7-4A5B-BE37-ACA687FB99C7}" srcOrd="0" destOrd="0" presId="urn:microsoft.com/office/officeart/2009/layout/CircleArrowProcess"/>
    <dgm:cxn modelId="{13C22DB6-3E76-4ED1-AA4D-EA9E04855961}" srcId="{9789AFBE-271E-416F-8E24-19AE40FF1913}" destId="{7BB3A669-DFED-4709-B1BB-F6200AECDA9A}" srcOrd="3" destOrd="0" parTransId="{3FD7A5C3-8F3B-4600-A10F-D175F0531B4C}" sibTransId="{3C443FFD-4B95-4305-A72A-37D6DD687842}"/>
    <dgm:cxn modelId="{1D1EA3C1-CAC1-4E5E-983C-39B027EBBA9B}" type="presOf" srcId="{7BB3A669-DFED-4709-B1BB-F6200AECDA9A}" destId="{F90E93E9-3BAA-4A97-9098-550EF841A76E}" srcOrd="0" destOrd="0" presId="urn:microsoft.com/office/officeart/2009/layout/CircleArrowProcess"/>
    <dgm:cxn modelId="{543855CD-C1BD-4062-9A74-BFB171E23CB9}" srcId="{9789AFBE-271E-416F-8E24-19AE40FF1913}" destId="{E90D2B04-3E9B-4549-AB08-76381A6B158E}" srcOrd="0" destOrd="0" parTransId="{DCC0A7D2-213D-449F-9D08-B6D6767492E7}" sibTransId="{776CD887-0F46-4FA8-A8E4-CCDCFFEA3787}"/>
    <dgm:cxn modelId="{9CE9A3D7-46B9-4B7A-9CB7-FE74F8FE5F25}" type="presOf" srcId="{E90D2B04-3E9B-4549-AB08-76381A6B158E}" destId="{5390F2E4-B134-401D-B4C7-FBB022FE678F}" srcOrd="0" destOrd="0" presId="urn:microsoft.com/office/officeart/2009/layout/CircleArrowProcess"/>
    <dgm:cxn modelId="{C91D14BE-2293-4C2A-8AD1-D0500A57E737}" type="presParOf" srcId="{B861A32B-09D7-4A5B-BE37-ACA687FB99C7}" destId="{356F91D8-07CA-4DE5-A932-541B5B4ED128}" srcOrd="0" destOrd="0" presId="urn:microsoft.com/office/officeart/2009/layout/CircleArrowProcess"/>
    <dgm:cxn modelId="{6816FD86-A01A-4499-9A85-434E056AEC55}" type="presParOf" srcId="{356F91D8-07CA-4DE5-A932-541B5B4ED128}" destId="{FB593AB8-6628-4A03-BE11-270AFC43458A}" srcOrd="0" destOrd="0" presId="urn:microsoft.com/office/officeart/2009/layout/CircleArrowProcess"/>
    <dgm:cxn modelId="{25DED38F-C1C2-4A89-B231-413B25D4276F}" type="presParOf" srcId="{B861A32B-09D7-4A5B-BE37-ACA687FB99C7}" destId="{5390F2E4-B134-401D-B4C7-FBB022FE678F}" srcOrd="1" destOrd="0" presId="urn:microsoft.com/office/officeart/2009/layout/CircleArrowProcess"/>
    <dgm:cxn modelId="{1D06F5D7-F37A-40FB-B6D3-AE13F99195E2}" type="presParOf" srcId="{B861A32B-09D7-4A5B-BE37-ACA687FB99C7}" destId="{052336A7-A57B-4DC4-A319-892125FD3972}" srcOrd="2" destOrd="0" presId="urn:microsoft.com/office/officeart/2009/layout/CircleArrowProcess"/>
    <dgm:cxn modelId="{D2D1FEDE-41DF-4873-80CD-8DBEB4C9AE91}" type="presParOf" srcId="{052336A7-A57B-4DC4-A319-892125FD3972}" destId="{57E6D3D5-E6B3-4EC9-8833-C51A05A6F5E9}" srcOrd="0" destOrd="0" presId="urn:microsoft.com/office/officeart/2009/layout/CircleArrowProcess"/>
    <dgm:cxn modelId="{B9C9F410-8FA8-4742-9829-68D0BD50C1B7}" type="presParOf" srcId="{B861A32B-09D7-4A5B-BE37-ACA687FB99C7}" destId="{E62F6D96-BEC7-4ED4-8A68-E27A9F5206D5}" srcOrd="3" destOrd="0" presId="urn:microsoft.com/office/officeart/2009/layout/CircleArrowProcess"/>
    <dgm:cxn modelId="{FFB96D91-9806-41ED-9B1B-C634B0D86A2D}" type="presParOf" srcId="{B861A32B-09D7-4A5B-BE37-ACA687FB99C7}" destId="{A8F492A6-5B67-48C4-BAD0-499566CC159C}" srcOrd="4" destOrd="0" presId="urn:microsoft.com/office/officeart/2009/layout/CircleArrowProcess"/>
    <dgm:cxn modelId="{C50DD3A5-1983-42F7-9E61-8D0C1BD1324F}" type="presParOf" srcId="{A8F492A6-5B67-48C4-BAD0-499566CC159C}" destId="{6B2D1B9C-1B02-43FF-A888-F612B8A1C1E9}" srcOrd="0" destOrd="0" presId="urn:microsoft.com/office/officeart/2009/layout/CircleArrowProcess"/>
    <dgm:cxn modelId="{AE7D01D2-073B-4C0B-855A-683EE8FBECB7}" type="presParOf" srcId="{B861A32B-09D7-4A5B-BE37-ACA687FB99C7}" destId="{B5E1272F-ADEE-46C7-8593-17EF590D9976}" srcOrd="5" destOrd="0" presId="urn:microsoft.com/office/officeart/2009/layout/CircleArrowProcess"/>
    <dgm:cxn modelId="{E1D009B2-9889-45D5-A80D-BC8A523AB51A}" type="presParOf" srcId="{B861A32B-09D7-4A5B-BE37-ACA687FB99C7}" destId="{09965A48-1D08-4D45-909B-7D200E14B301}" srcOrd="6" destOrd="0" presId="urn:microsoft.com/office/officeart/2009/layout/CircleArrowProcess"/>
    <dgm:cxn modelId="{F39FB284-AFCD-477D-B0B9-44B0054F9EDD}" type="presParOf" srcId="{09965A48-1D08-4D45-909B-7D200E14B301}" destId="{5CD85771-0041-415E-9430-CFCD96D1B241}" srcOrd="0" destOrd="0" presId="urn:microsoft.com/office/officeart/2009/layout/CircleArrowProcess"/>
    <dgm:cxn modelId="{489550C0-97E0-4E34-9F90-26D4265CD0BD}" type="presParOf" srcId="{B861A32B-09D7-4A5B-BE37-ACA687FB99C7}" destId="{F90E93E9-3BAA-4A97-9098-550EF841A76E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8E89C-FA4C-4D59-87ED-5B41EE5B468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41F6C56-BD5E-43A1-83DD-427CACED13C8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HÓA LIỆU PHÁP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472BA8-A2EC-47A8-9BAC-8F942168937B}" type="parTrans" cxnId="{F5A59200-3112-4B33-BDFC-540583ACAC45}">
      <dgm:prSet/>
      <dgm:spPr/>
      <dgm:t>
        <a:bodyPr/>
        <a:lstStyle/>
        <a:p>
          <a:endParaRPr lang="vi-VN"/>
        </a:p>
      </dgm:t>
    </dgm:pt>
    <dgm:pt modelId="{19E50B28-732C-4751-865B-9BA206A69927}" type="sibTrans" cxnId="{F5A59200-3112-4B33-BDFC-540583ACAC45}">
      <dgm:prSet/>
      <dgm:spPr/>
      <dgm:t>
        <a:bodyPr/>
        <a:lstStyle/>
        <a:p>
          <a:endParaRPr lang="vi-VN"/>
        </a:p>
      </dgm:t>
    </dgm:pt>
    <dgm:pt modelId="{736FCBE4-D2C7-4C6C-A115-621BE2D76A03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TÂM LÝ LIỆU PHÁP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C10FEC-FEF3-470D-ABD4-350D10ADDDD8}" type="parTrans" cxnId="{6D24722D-0685-4457-AF39-58698B8E6262}">
      <dgm:prSet/>
      <dgm:spPr/>
      <dgm:t>
        <a:bodyPr/>
        <a:lstStyle/>
        <a:p>
          <a:endParaRPr lang="vi-VN"/>
        </a:p>
      </dgm:t>
    </dgm:pt>
    <dgm:pt modelId="{B73964FE-D6E2-48BE-9ECA-D7EB61B29BE6}" type="sibTrans" cxnId="{6D24722D-0685-4457-AF39-58698B8E6262}">
      <dgm:prSet/>
      <dgm:spPr/>
      <dgm:t>
        <a:bodyPr/>
        <a:lstStyle/>
        <a:p>
          <a:endParaRPr lang="vi-VN"/>
        </a:p>
      </dgm:t>
    </dgm:pt>
    <dgm:pt modelId="{0F546D1D-9DF8-49E0-8ADA-38819BAF4495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CHOÁNG ĐIỆN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0AF4F-389E-4BE6-84F4-B26E7A737042}" type="parTrans" cxnId="{F5DDB5BD-F7C7-40A4-AE68-3E653078770A}">
      <dgm:prSet/>
      <dgm:spPr/>
      <dgm:t>
        <a:bodyPr/>
        <a:lstStyle/>
        <a:p>
          <a:endParaRPr lang="vi-VN"/>
        </a:p>
      </dgm:t>
    </dgm:pt>
    <dgm:pt modelId="{7FDD56FA-E609-4B4C-8E21-91710CA4A0CE}" type="sibTrans" cxnId="{F5DDB5BD-F7C7-40A4-AE68-3E653078770A}">
      <dgm:prSet/>
      <dgm:spPr/>
      <dgm:t>
        <a:bodyPr/>
        <a:lstStyle/>
        <a:p>
          <a:endParaRPr lang="vi-VN"/>
        </a:p>
      </dgm:t>
    </dgm:pt>
    <dgm:pt modelId="{82D89ADE-96B6-4D84-ACF8-1D34B230E901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LIỆU PHÁP HỔ TRỢ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69F584-7EF9-4C90-8412-BB83DC73799F}" type="parTrans" cxnId="{75F62842-982F-4D1A-A908-7E666C14EDB2}">
      <dgm:prSet/>
      <dgm:spPr/>
      <dgm:t>
        <a:bodyPr/>
        <a:lstStyle/>
        <a:p>
          <a:endParaRPr lang="vi-VN"/>
        </a:p>
      </dgm:t>
    </dgm:pt>
    <dgm:pt modelId="{CE4148D6-0243-4CA5-B114-AF1A1981EE0C}" type="sibTrans" cxnId="{75F62842-982F-4D1A-A908-7E666C14EDB2}">
      <dgm:prSet/>
      <dgm:spPr/>
      <dgm:t>
        <a:bodyPr/>
        <a:lstStyle/>
        <a:p>
          <a:endParaRPr lang="vi-VN"/>
        </a:p>
      </dgm:t>
    </dgm:pt>
    <dgm:pt modelId="{17D2AF19-08FD-41AD-8AE8-FAFB77527E7A}" type="pres">
      <dgm:prSet presAssocID="{9B38E89C-FA4C-4D59-87ED-5B41EE5B4682}" presName="cycle" presStyleCnt="0">
        <dgm:presLayoutVars>
          <dgm:dir/>
          <dgm:resizeHandles val="exact"/>
        </dgm:presLayoutVars>
      </dgm:prSet>
      <dgm:spPr/>
    </dgm:pt>
    <dgm:pt modelId="{C66EE009-82D3-4376-9BDF-3C889DC2279C}" type="pres">
      <dgm:prSet presAssocID="{841F6C56-BD5E-43A1-83DD-427CACED13C8}" presName="dummy" presStyleCnt="0"/>
      <dgm:spPr/>
    </dgm:pt>
    <dgm:pt modelId="{E3B2BBD2-688A-452D-A457-473A6F525D63}" type="pres">
      <dgm:prSet presAssocID="{841F6C56-BD5E-43A1-83DD-427CACED13C8}" presName="node" presStyleLbl="revTx" presStyleIdx="0" presStyleCnt="4">
        <dgm:presLayoutVars>
          <dgm:bulletEnabled val="1"/>
        </dgm:presLayoutVars>
      </dgm:prSet>
      <dgm:spPr/>
    </dgm:pt>
    <dgm:pt modelId="{C9E735C5-22C8-4052-A8CB-59E54CE71217}" type="pres">
      <dgm:prSet presAssocID="{19E50B28-732C-4751-865B-9BA206A69927}" presName="sibTrans" presStyleLbl="node1" presStyleIdx="0" presStyleCnt="4"/>
      <dgm:spPr/>
    </dgm:pt>
    <dgm:pt modelId="{B0CA1C08-6FBF-42DB-BD24-3BBAAEF10CD4}" type="pres">
      <dgm:prSet presAssocID="{736FCBE4-D2C7-4C6C-A115-621BE2D76A03}" presName="dummy" presStyleCnt="0"/>
      <dgm:spPr/>
    </dgm:pt>
    <dgm:pt modelId="{D81AC886-E9A4-44B9-9DDB-CFA577AA24C1}" type="pres">
      <dgm:prSet presAssocID="{736FCBE4-D2C7-4C6C-A115-621BE2D76A03}" presName="node" presStyleLbl="revTx" presStyleIdx="1" presStyleCnt="4">
        <dgm:presLayoutVars>
          <dgm:bulletEnabled val="1"/>
        </dgm:presLayoutVars>
      </dgm:prSet>
      <dgm:spPr/>
    </dgm:pt>
    <dgm:pt modelId="{9D4AF24F-4497-4B0E-9C37-652CA32BE298}" type="pres">
      <dgm:prSet presAssocID="{B73964FE-D6E2-48BE-9ECA-D7EB61B29BE6}" presName="sibTrans" presStyleLbl="node1" presStyleIdx="1" presStyleCnt="4"/>
      <dgm:spPr/>
    </dgm:pt>
    <dgm:pt modelId="{31F14DFA-D52C-43E6-8518-7BA4E10F2705}" type="pres">
      <dgm:prSet presAssocID="{0F546D1D-9DF8-49E0-8ADA-38819BAF4495}" presName="dummy" presStyleCnt="0"/>
      <dgm:spPr/>
    </dgm:pt>
    <dgm:pt modelId="{08F466FE-5434-43E1-9A30-2EC2524EAE81}" type="pres">
      <dgm:prSet presAssocID="{0F546D1D-9DF8-49E0-8ADA-38819BAF4495}" presName="node" presStyleLbl="revTx" presStyleIdx="2" presStyleCnt="4">
        <dgm:presLayoutVars>
          <dgm:bulletEnabled val="1"/>
        </dgm:presLayoutVars>
      </dgm:prSet>
      <dgm:spPr/>
    </dgm:pt>
    <dgm:pt modelId="{AC96F24A-94C1-4065-8939-D86E26CCDE97}" type="pres">
      <dgm:prSet presAssocID="{7FDD56FA-E609-4B4C-8E21-91710CA4A0CE}" presName="sibTrans" presStyleLbl="node1" presStyleIdx="2" presStyleCnt="4"/>
      <dgm:spPr/>
    </dgm:pt>
    <dgm:pt modelId="{736D6532-BEE5-4224-9DB1-0B10BAAC42E6}" type="pres">
      <dgm:prSet presAssocID="{82D89ADE-96B6-4D84-ACF8-1D34B230E901}" presName="dummy" presStyleCnt="0"/>
      <dgm:spPr/>
    </dgm:pt>
    <dgm:pt modelId="{5500EA30-3054-49A5-B4A6-EC6951030156}" type="pres">
      <dgm:prSet presAssocID="{82D89ADE-96B6-4D84-ACF8-1D34B230E901}" presName="node" presStyleLbl="revTx" presStyleIdx="3" presStyleCnt="4">
        <dgm:presLayoutVars>
          <dgm:bulletEnabled val="1"/>
        </dgm:presLayoutVars>
      </dgm:prSet>
      <dgm:spPr/>
    </dgm:pt>
    <dgm:pt modelId="{F3FFF2E6-7452-4870-823F-765AE978974A}" type="pres">
      <dgm:prSet presAssocID="{CE4148D6-0243-4CA5-B114-AF1A1981EE0C}" presName="sibTrans" presStyleLbl="node1" presStyleIdx="3" presStyleCnt="4"/>
      <dgm:spPr/>
    </dgm:pt>
  </dgm:ptLst>
  <dgm:cxnLst>
    <dgm:cxn modelId="{F5A59200-3112-4B33-BDFC-540583ACAC45}" srcId="{9B38E89C-FA4C-4D59-87ED-5B41EE5B4682}" destId="{841F6C56-BD5E-43A1-83DD-427CACED13C8}" srcOrd="0" destOrd="0" parTransId="{EB472BA8-A2EC-47A8-9BAC-8F942168937B}" sibTransId="{19E50B28-732C-4751-865B-9BA206A69927}"/>
    <dgm:cxn modelId="{0A4A3C08-B90C-4061-A759-7DB2759D269D}" type="presOf" srcId="{7FDD56FA-E609-4B4C-8E21-91710CA4A0CE}" destId="{AC96F24A-94C1-4065-8939-D86E26CCDE97}" srcOrd="0" destOrd="0" presId="urn:microsoft.com/office/officeart/2005/8/layout/cycle1"/>
    <dgm:cxn modelId="{4B575D14-0F8C-402B-8B82-4AB4F8F43678}" type="presOf" srcId="{736FCBE4-D2C7-4C6C-A115-621BE2D76A03}" destId="{D81AC886-E9A4-44B9-9DDB-CFA577AA24C1}" srcOrd="0" destOrd="0" presId="urn:microsoft.com/office/officeart/2005/8/layout/cycle1"/>
    <dgm:cxn modelId="{6D080F1F-6B3F-4CAF-A742-5F49F584A610}" type="presOf" srcId="{CE4148D6-0243-4CA5-B114-AF1A1981EE0C}" destId="{F3FFF2E6-7452-4870-823F-765AE978974A}" srcOrd="0" destOrd="0" presId="urn:microsoft.com/office/officeart/2005/8/layout/cycle1"/>
    <dgm:cxn modelId="{6D24722D-0685-4457-AF39-58698B8E6262}" srcId="{9B38E89C-FA4C-4D59-87ED-5B41EE5B4682}" destId="{736FCBE4-D2C7-4C6C-A115-621BE2D76A03}" srcOrd="1" destOrd="0" parTransId="{76C10FEC-FEF3-470D-ABD4-350D10ADDDD8}" sibTransId="{B73964FE-D6E2-48BE-9ECA-D7EB61B29BE6}"/>
    <dgm:cxn modelId="{148D6134-660D-4853-AE28-BCB988407547}" type="presOf" srcId="{82D89ADE-96B6-4D84-ACF8-1D34B230E901}" destId="{5500EA30-3054-49A5-B4A6-EC6951030156}" srcOrd="0" destOrd="0" presId="urn:microsoft.com/office/officeart/2005/8/layout/cycle1"/>
    <dgm:cxn modelId="{75F62842-982F-4D1A-A908-7E666C14EDB2}" srcId="{9B38E89C-FA4C-4D59-87ED-5B41EE5B4682}" destId="{82D89ADE-96B6-4D84-ACF8-1D34B230E901}" srcOrd="3" destOrd="0" parTransId="{AB69F584-7EF9-4C90-8412-BB83DC73799F}" sibTransId="{CE4148D6-0243-4CA5-B114-AF1A1981EE0C}"/>
    <dgm:cxn modelId="{4DE40D8B-13EA-4C75-84B9-67698C75EAFD}" type="presOf" srcId="{9B38E89C-FA4C-4D59-87ED-5B41EE5B4682}" destId="{17D2AF19-08FD-41AD-8AE8-FAFB77527E7A}" srcOrd="0" destOrd="0" presId="urn:microsoft.com/office/officeart/2005/8/layout/cycle1"/>
    <dgm:cxn modelId="{F5DDB5BD-F7C7-40A4-AE68-3E653078770A}" srcId="{9B38E89C-FA4C-4D59-87ED-5B41EE5B4682}" destId="{0F546D1D-9DF8-49E0-8ADA-38819BAF4495}" srcOrd="2" destOrd="0" parTransId="{63F0AF4F-389E-4BE6-84F4-B26E7A737042}" sibTransId="{7FDD56FA-E609-4B4C-8E21-91710CA4A0CE}"/>
    <dgm:cxn modelId="{B3B291DC-037B-479C-8A5A-137875EA9E87}" type="presOf" srcId="{841F6C56-BD5E-43A1-83DD-427CACED13C8}" destId="{E3B2BBD2-688A-452D-A457-473A6F525D63}" srcOrd="0" destOrd="0" presId="urn:microsoft.com/office/officeart/2005/8/layout/cycle1"/>
    <dgm:cxn modelId="{DAD225F0-C6AB-44F5-B6E7-05CB11F4BAC8}" type="presOf" srcId="{0F546D1D-9DF8-49E0-8ADA-38819BAF4495}" destId="{08F466FE-5434-43E1-9A30-2EC2524EAE81}" srcOrd="0" destOrd="0" presId="urn:microsoft.com/office/officeart/2005/8/layout/cycle1"/>
    <dgm:cxn modelId="{0D0397F0-AC2E-462E-8333-B662E3860DF8}" type="presOf" srcId="{19E50B28-732C-4751-865B-9BA206A69927}" destId="{C9E735C5-22C8-4052-A8CB-59E54CE71217}" srcOrd="0" destOrd="0" presId="urn:microsoft.com/office/officeart/2005/8/layout/cycle1"/>
    <dgm:cxn modelId="{749626F6-E3A7-4B29-884E-735D57BAE118}" type="presOf" srcId="{B73964FE-D6E2-48BE-9ECA-D7EB61B29BE6}" destId="{9D4AF24F-4497-4B0E-9C37-652CA32BE298}" srcOrd="0" destOrd="0" presId="urn:microsoft.com/office/officeart/2005/8/layout/cycle1"/>
    <dgm:cxn modelId="{8B29EBCC-BF00-43D9-BCED-67362D096844}" type="presParOf" srcId="{17D2AF19-08FD-41AD-8AE8-FAFB77527E7A}" destId="{C66EE009-82D3-4376-9BDF-3C889DC2279C}" srcOrd="0" destOrd="0" presId="urn:microsoft.com/office/officeart/2005/8/layout/cycle1"/>
    <dgm:cxn modelId="{AE426997-F8F5-455C-8FDF-52E216136A3D}" type="presParOf" srcId="{17D2AF19-08FD-41AD-8AE8-FAFB77527E7A}" destId="{E3B2BBD2-688A-452D-A457-473A6F525D63}" srcOrd="1" destOrd="0" presId="urn:microsoft.com/office/officeart/2005/8/layout/cycle1"/>
    <dgm:cxn modelId="{646A161F-32FA-4A9A-8CB3-AA4E71CBEB8C}" type="presParOf" srcId="{17D2AF19-08FD-41AD-8AE8-FAFB77527E7A}" destId="{C9E735C5-22C8-4052-A8CB-59E54CE71217}" srcOrd="2" destOrd="0" presId="urn:microsoft.com/office/officeart/2005/8/layout/cycle1"/>
    <dgm:cxn modelId="{4397D300-7F76-4536-8BDE-5C62E0107B8B}" type="presParOf" srcId="{17D2AF19-08FD-41AD-8AE8-FAFB77527E7A}" destId="{B0CA1C08-6FBF-42DB-BD24-3BBAAEF10CD4}" srcOrd="3" destOrd="0" presId="urn:microsoft.com/office/officeart/2005/8/layout/cycle1"/>
    <dgm:cxn modelId="{DC66EAF9-4753-446A-B903-87423F8562F2}" type="presParOf" srcId="{17D2AF19-08FD-41AD-8AE8-FAFB77527E7A}" destId="{D81AC886-E9A4-44B9-9DDB-CFA577AA24C1}" srcOrd="4" destOrd="0" presId="urn:microsoft.com/office/officeart/2005/8/layout/cycle1"/>
    <dgm:cxn modelId="{93C2A887-D86A-4FBC-A051-9B721280708A}" type="presParOf" srcId="{17D2AF19-08FD-41AD-8AE8-FAFB77527E7A}" destId="{9D4AF24F-4497-4B0E-9C37-652CA32BE298}" srcOrd="5" destOrd="0" presId="urn:microsoft.com/office/officeart/2005/8/layout/cycle1"/>
    <dgm:cxn modelId="{3C11FB2E-D488-4F1E-88A0-C9026C74E9D8}" type="presParOf" srcId="{17D2AF19-08FD-41AD-8AE8-FAFB77527E7A}" destId="{31F14DFA-D52C-43E6-8518-7BA4E10F2705}" srcOrd="6" destOrd="0" presId="urn:microsoft.com/office/officeart/2005/8/layout/cycle1"/>
    <dgm:cxn modelId="{C0F4A677-0042-4A12-934C-03D3E556EF3B}" type="presParOf" srcId="{17D2AF19-08FD-41AD-8AE8-FAFB77527E7A}" destId="{08F466FE-5434-43E1-9A30-2EC2524EAE81}" srcOrd="7" destOrd="0" presId="urn:microsoft.com/office/officeart/2005/8/layout/cycle1"/>
    <dgm:cxn modelId="{B165E5F1-4DF8-43FB-902C-7B30FE2C7A12}" type="presParOf" srcId="{17D2AF19-08FD-41AD-8AE8-FAFB77527E7A}" destId="{AC96F24A-94C1-4065-8939-D86E26CCDE97}" srcOrd="8" destOrd="0" presId="urn:microsoft.com/office/officeart/2005/8/layout/cycle1"/>
    <dgm:cxn modelId="{5A98FB28-4AB9-425E-A446-B6683F7315BF}" type="presParOf" srcId="{17D2AF19-08FD-41AD-8AE8-FAFB77527E7A}" destId="{736D6532-BEE5-4224-9DB1-0B10BAAC42E6}" srcOrd="9" destOrd="0" presId="urn:microsoft.com/office/officeart/2005/8/layout/cycle1"/>
    <dgm:cxn modelId="{F0C1A767-3F8F-4D76-BD4A-AC1E3A20569C}" type="presParOf" srcId="{17D2AF19-08FD-41AD-8AE8-FAFB77527E7A}" destId="{5500EA30-3054-49A5-B4A6-EC6951030156}" srcOrd="10" destOrd="0" presId="urn:microsoft.com/office/officeart/2005/8/layout/cycle1"/>
    <dgm:cxn modelId="{D7734BB9-2EB5-4256-BFD2-F38E35BE9D01}" type="presParOf" srcId="{17D2AF19-08FD-41AD-8AE8-FAFB77527E7A}" destId="{F3FFF2E6-7452-4870-823F-765AE978974A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73CA9D-8921-48BD-A424-A88F412E320C}" type="doc">
      <dgm:prSet loTypeId="urn:microsoft.com/office/officeart/2005/8/layout/orgChart1" loCatId="hierarchy" qsTypeId="urn:microsoft.com/office/officeart/2005/8/quickstyle/3d2" qsCatId="3D" csTypeId="urn:microsoft.com/office/officeart/2005/8/colors/accent3_1" csCatId="accent3" phldr="1"/>
      <dgm:spPr/>
    </dgm:pt>
    <dgm:pt modelId="{2CBD9A15-B0E8-4ACE-9B23-A7B8D3DA94EC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600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HÓA LIỆU PHÁP</a:t>
          </a:r>
        </a:p>
      </dgm:t>
    </dgm:pt>
    <dgm:pt modelId="{D22AC997-1977-40CD-8AF8-C776F27C8EF9}" type="parTrans" cxnId="{830B20DE-42F0-4F02-9787-206E7EB8ED76}">
      <dgm:prSet/>
      <dgm:spPr/>
      <dgm:t>
        <a:bodyPr/>
        <a:lstStyle/>
        <a:p>
          <a:endParaRPr kumimoji="1" lang="ja-JP" altLang="en-US"/>
        </a:p>
      </dgm:t>
    </dgm:pt>
    <dgm:pt modelId="{EF042A07-2FCC-47D2-A416-23A6D3AECD4D}" type="sibTrans" cxnId="{830B20DE-42F0-4F02-9787-206E7EB8ED76}">
      <dgm:prSet/>
      <dgm:spPr/>
      <dgm:t>
        <a:bodyPr/>
        <a:lstStyle/>
        <a:p>
          <a:endParaRPr kumimoji="1" lang="ja-JP" altLang="en-US"/>
        </a:p>
      </dgm:t>
    </dgm:pt>
    <dgm:pt modelId="{519D8C2E-1B5B-4F3A-9F79-60A882A50127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CHỐNG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TRẦM CẢM</a:t>
          </a:r>
        </a:p>
      </dgm:t>
    </dgm:pt>
    <dgm:pt modelId="{AF53D323-9BEA-401D-BF0F-0418BF2B1D75}" type="parTrans" cxnId="{CFB6D9DF-C600-4B27-8E85-6DC72BDD24DC}">
      <dgm:prSet/>
      <dgm:spPr/>
      <dgm:t>
        <a:bodyPr/>
        <a:lstStyle/>
        <a:p>
          <a:endParaRPr kumimoji="1" lang="ja-JP" altLang="en-US"/>
        </a:p>
      </dgm:t>
    </dgm:pt>
    <dgm:pt modelId="{509F67DA-561C-4B2F-830D-234BF8D009A2}" type="sibTrans" cxnId="{CFB6D9DF-C600-4B27-8E85-6DC72BDD24DC}">
      <dgm:prSet/>
      <dgm:spPr/>
      <dgm:t>
        <a:bodyPr/>
        <a:lstStyle/>
        <a:p>
          <a:endParaRPr kumimoji="1" lang="ja-JP" altLang="en-US"/>
        </a:p>
      </dgm:t>
    </dgm:pt>
    <dgm:pt modelId="{2F1B9CF1-E2E4-4E4C-94ED-FDBA590B3F0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SSRI</a:t>
          </a:r>
        </a:p>
      </dgm:t>
    </dgm:pt>
    <dgm:pt modelId="{6AEBDE46-851D-4A51-A311-B401FF6D13FE}" type="parTrans" cxnId="{A60122D0-1262-4CFB-9386-EFAA63C830B6}">
      <dgm:prSet/>
      <dgm:spPr/>
      <dgm:t>
        <a:bodyPr/>
        <a:lstStyle/>
        <a:p>
          <a:endParaRPr kumimoji="1" lang="ja-JP" altLang="en-US"/>
        </a:p>
      </dgm:t>
    </dgm:pt>
    <dgm:pt modelId="{FAB7B358-65FE-4C63-87CD-E8BB52D0F679}" type="sibTrans" cxnId="{A60122D0-1262-4CFB-9386-EFAA63C830B6}">
      <dgm:prSet/>
      <dgm:spPr/>
      <dgm:t>
        <a:bodyPr/>
        <a:lstStyle/>
        <a:p>
          <a:endParaRPr kumimoji="1" lang="ja-JP" altLang="en-US"/>
        </a:p>
      </dgm:t>
    </dgm:pt>
    <dgm:pt modelId="{B7058593-923E-4939-B81A-EC9106232CF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TCA</a:t>
          </a:r>
        </a:p>
      </dgm:t>
    </dgm:pt>
    <dgm:pt modelId="{DDE204E3-078A-4C78-9CD7-43600E87FEED}" type="parTrans" cxnId="{4C2DCFAC-E2C3-4762-B5FE-F58C49B94C5F}">
      <dgm:prSet/>
      <dgm:spPr/>
      <dgm:t>
        <a:bodyPr/>
        <a:lstStyle/>
        <a:p>
          <a:endParaRPr kumimoji="1" lang="ja-JP" altLang="en-US"/>
        </a:p>
      </dgm:t>
    </dgm:pt>
    <dgm:pt modelId="{64359F94-6DA3-4024-B1E3-A7F2B975345E}" type="sibTrans" cxnId="{4C2DCFAC-E2C3-4762-B5FE-F58C49B94C5F}">
      <dgm:prSet/>
      <dgm:spPr/>
      <dgm:t>
        <a:bodyPr/>
        <a:lstStyle/>
        <a:p>
          <a:endParaRPr kumimoji="1" lang="ja-JP" altLang="en-US"/>
        </a:p>
      </dgm:t>
    </dgm:pt>
    <dgm:pt modelId="{DAFF75C7-7559-4181-A500-857F219F332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IMAO</a:t>
          </a:r>
        </a:p>
      </dgm:t>
    </dgm:pt>
    <dgm:pt modelId="{79E03DB9-F3F6-453D-86E3-1D5D794035BA}" type="parTrans" cxnId="{883EB9FF-CE23-4098-83B8-6334446C77D3}">
      <dgm:prSet/>
      <dgm:spPr/>
      <dgm:t>
        <a:bodyPr/>
        <a:lstStyle/>
        <a:p>
          <a:endParaRPr kumimoji="1" lang="ja-JP" altLang="en-US"/>
        </a:p>
      </dgm:t>
    </dgm:pt>
    <dgm:pt modelId="{09445113-0070-425F-B379-85BEFFB86DD2}" type="sibTrans" cxnId="{883EB9FF-CE23-4098-83B8-6334446C77D3}">
      <dgm:prSet/>
      <dgm:spPr/>
      <dgm:t>
        <a:bodyPr/>
        <a:lstStyle/>
        <a:p>
          <a:endParaRPr kumimoji="1" lang="ja-JP" altLang="en-US"/>
        </a:p>
      </dgm:t>
    </dgm:pt>
    <dgm:pt modelId="{C67CA27A-F71D-4942-B997-834176CCA4C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SNRI</a:t>
          </a:r>
        </a:p>
      </dgm:t>
    </dgm:pt>
    <dgm:pt modelId="{AC517E6A-12AD-4F68-82A9-94AB14F3326C}" type="parTrans" cxnId="{D748ECFA-9F61-45F3-9F6F-0C6814AD0E42}">
      <dgm:prSet/>
      <dgm:spPr/>
      <dgm:t>
        <a:bodyPr/>
        <a:lstStyle/>
        <a:p>
          <a:endParaRPr kumimoji="1" lang="ja-JP" altLang="en-US"/>
        </a:p>
      </dgm:t>
    </dgm:pt>
    <dgm:pt modelId="{BFC7C7BD-3F88-44FA-90C3-577DDAEA4F74}" type="sibTrans" cxnId="{D748ECFA-9F61-45F3-9F6F-0C6814AD0E42}">
      <dgm:prSet/>
      <dgm:spPr/>
      <dgm:t>
        <a:bodyPr/>
        <a:lstStyle/>
        <a:p>
          <a:endParaRPr kumimoji="1" lang="ja-JP" altLang="en-US"/>
        </a:p>
      </dgm:t>
    </dgm:pt>
    <dgm:pt modelId="{491DE8AC-5D03-4B79-ABA4-76746E7524E7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ĐIỀU HÒA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KHÍ SẮC</a:t>
          </a:r>
        </a:p>
      </dgm:t>
    </dgm:pt>
    <dgm:pt modelId="{E6903781-FD42-4CEB-AD4D-62C7E391BB91}" type="parTrans" cxnId="{1E0F7107-89C5-4190-9C75-7A2664A82C5B}">
      <dgm:prSet/>
      <dgm:spPr/>
      <dgm:t>
        <a:bodyPr/>
        <a:lstStyle/>
        <a:p>
          <a:endParaRPr kumimoji="1" lang="ja-JP" altLang="en-US"/>
        </a:p>
      </dgm:t>
    </dgm:pt>
    <dgm:pt modelId="{7A40589D-9EC7-4A68-89F6-86A11628603E}" type="sibTrans" cxnId="{1E0F7107-89C5-4190-9C75-7A2664A82C5B}">
      <dgm:prSet/>
      <dgm:spPr/>
      <dgm:t>
        <a:bodyPr/>
        <a:lstStyle/>
        <a:p>
          <a:endParaRPr kumimoji="1" lang="ja-JP" altLang="en-US"/>
        </a:p>
      </dgm:t>
    </dgm:pt>
    <dgm:pt modelId="{74724D0E-B8C4-4EC0-BC93-5CAC152FBE2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CHỐNG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LOẠN THẦN</a:t>
          </a:r>
        </a:p>
      </dgm:t>
    </dgm:pt>
    <dgm:pt modelId="{68875D11-9B62-4C05-80CB-4F6596E9BC15}" type="parTrans" cxnId="{D5B80BFC-9C54-42F5-8228-8F6348A80292}">
      <dgm:prSet/>
      <dgm:spPr/>
      <dgm:t>
        <a:bodyPr/>
        <a:lstStyle/>
        <a:p>
          <a:endParaRPr kumimoji="1" lang="ja-JP" altLang="en-US"/>
        </a:p>
      </dgm:t>
    </dgm:pt>
    <dgm:pt modelId="{90F66DE8-C953-4E42-8AE0-015CDA55051A}" type="sibTrans" cxnId="{D5B80BFC-9C54-42F5-8228-8F6348A80292}">
      <dgm:prSet/>
      <dgm:spPr/>
      <dgm:t>
        <a:bodyPr/>
        <a:lstStyle/>
        <a:p>
          <a:endParaRPr kumimoji="1" lang="ja-JP" altLang="en-US"/>
        </a:p>
      </dgm:t>
    </dgm:pt>
    <dgm:pt modelId="{80BA6215-D1A0-465D-AAC6-E9C78F96B3A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b="1" i="0" u="none" strike="noStrike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AN THẦN</a:t>
          </a:r>
        </a:p>
      </dgm:t>
    </dgm:pt>
    <dgm:pt modelId="{65228AAB-4E5A-4FB1-9AE1-463E13CB7473}" type="parTrans" cxnId="{FC0AFF19-4CCF-4586-9CFC-C7680709182C}">
      <dgm:prSet/>
      <dgm:spPr/>
      <dgm:t>
        <a:bodyPr/>
        <a:lstStyle/>
        <a:p>
          <a:endParaRPr kumimoji="1" lang="ja-JP" altLang="en-US"/>
        </a:p>
      </dgm:t>
    </dgm:pt>
    <dgm:pt modelId="{0B6F582A-9B93-4D4F-A164-88A1789C3274}" type="sibTrans" cxnId="{FC0AFF19-4CCF-4586-9CFC-C7680709182C}">
      <dgm:prSet/>
      <dgm:spPr/>
      <dgm:t>
        <a:bodyPr/>
        <a:lstStyle/>
        <a:p>
          <a:endParaRPr kumimoji="1" lang="ja-JP" altLang="en-US"/>
        </a:p>
      </dgm:t>
    </dgm:pt>
    <dgm:pt modelId="{07F2C627-5A87-4168-9F83-DD407A5C25DF}" type="pres">
      <dgm:prSet presAssocID="{3E73CA9D-8921-48BD-A424-A88F412E32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8FF53-0C90-48D4-933A-FAD768A2D20A}" type="pres">
      <dgm:prSet presAssocID="{2CBD9A15-B0E8-4ACE-9B23-A7B8D3DA94EC}" presName="hierRoot1" presStyleCnt="0">
        <dgm:presLayoutVars>
          <dgm:hierBranch/>
        </dgm:presLayoutVars>
      </dgm:prSet>
      <dgm:spPr/>
    </dgm:pt>
    <dgm:pt modelId="{1280701D-5CBF-47DC-8E62-25767F70FBE4}" type="pres">
      <dgm:prSet presAssocID="{2CBD9A15-B0E8-4ACE-9B23-A7B8D3DA94EC}" presName="rootComposite1" presStyleCnt="0"/>
      <dgm:spPr/>
    </dgm:pt>
    <dgm:pt modelId="{A6115FEB-BC36-4019-9CFA-BCA1C55DA53E}" type="pres">
      <dgm:prSet presAssocID="{2CBD9A15-B0E8-4ACE-9B23-A7B8D3DA94EC}" presName="rootText1" presStyleLbl="node0" presStyleIdx="0" presStyleCnt="1" custScaleX="175168">
        <dgm:presLayoutVars>
          <dgm:chPref val="3"/>
        </dgm:presLayoutVars>
      </dgm:prSet>
      <dgm:spPr/>
    </dgm:pt>
    <dgm:pt modelId="{AC6D9BA4-9CFD-4152-B11A-D947D123A1DB}" type="pres">
      <dgm:prSet presAssocID="{2CBD9A15-B0E8-4ACE-9B23-A7B8D3DA94EC}" presName="rootConnector1" presStyleLbl="node1" presStyleIdx="0" presStyleCnt="0"/>
      <dgm:spPr/>
    </dgm:pt>
    <dgm:pt modelId="{21EA28FE-336F-4436-A80B-8EC27079739A}" type="pres">
      <dgm:prSet presAssocID="{2CBD9A15-B0E8-4ACE-9B23-A7B8D3DA94EC}" presName="hierChild2" presStyleCnt="0"/>
      <dgm:spPr/>
    </dgm:pt>
    <dgm:pt modelId="{20A0394A-3944-4386-ADC9-5701E195E1D3}" type="pres">
      <dgm:prSet presAssocID="{AF53D323-9BEA-401D-BF0F-0418BF2B1D75}" presName="Name35" presStyleLbl="parChTrans1D2" presStyleIdx="0" presStyleCnt="4"/>
      <dgm:spPr/>
    </dgm:pt>
    <dgm:pt modelId="{9D4AB141-C162-44F8-9C27-A4E0CFA96B57}" type="pres">
      <dgm:prSet presAssocID="{519D8C2E-1B5B-4F3A-9F79-60A882A50127}" presName="hierRoot2" presStyleCnt="0">
        <dgm:presLayoutVars>
          <dgm:hierBranch val="l"/>
        </dgm:presLayoutVars>
      </dgm:prSet>
      <dgm:spPr/>
    </dgm:pt>
    <dgm:pt modelId="{986E854F-2785-457A-843C-8A2BA3BE2159}" type="pres">
      <dgm:prSet presAssocID="{519D8C2E-1B5B-4F3A-9F79-60A882A50127}" presName="rootComposite" presStyleCnt="0"/>
      <dgm:spPr/>
    </dgm:pt>
    <dgm:pt modelId="{01E51469-ABB9-4766-AC12-916CD7BE9C27}" type="pres">
      <dgm:prSet presAssocID="{519D8C2E-1B5B-4F3A-9F79-60A882A50127}" presName="rootText" presStyleLbl="node2" presStyleIdx="0" presStyleCnt="4">
        <dgm:presLayoutVars>
          <dgm:chPref val="3"/>
        </dgm:presLayoutVars>
      </dgm:prSet>
      <dgm:spPr/>
    </dgm:pt>
    <dgm:pt modelId="{59EDF58B-92F6-4CD2-9C1C-C41B22C621E8}" type="pres">
      <dgm:prSet presAssocID="{519D8C2E-1B5B-4F3A-9F79-60A882A50127}" presName="rootConnector" presStyleLbl="node2" presStyleIdx="0" presStyleCnt="4"/>
      <dgm:spPr/>
    </dgm:pt>
    <dgm:pt modelId="{AAD4BB02-754B-40AF-A859-C17CE89BB805}" type="pres">
      <dgm:prSet presAssocID="{519D8C2E-1B5B-4F3A-9F79-60A882A50127}" presName="hierChild4" presStyleCnt="0"/>
      <dgm:spPr/>
    </dgm:pt>
    <dgm:pt modelId="{F3ECC06F-A7A9-4B71-ADA4-432F3337CA33}" type="pres">
      <dgm:prSet presAssocID="{6AEBDE46-851D-4A51-A311-B401FF6D13FE}" presName="Name50" presStyleLbl="parChTrans1D3" presStyleIdx="0" presStyleCnt="4"/>
      <dgm:spPr/>
    </dgm:pt>
    <dgm:pt modelId="{867CBB31-6755-42A8-AB3E-FB2116E1BC1B}" type="pres">
      <dgm:prSet presAssocID="{2F1B9CF1-E2E4-4E4C-94ED-FDBA590B3F02}" presName="hierRoot2" presStyleCnt="0">
        <dgm:presLayoutVars>
          <dgm:hierBranch val="r"/>
        </dgm:presLayoutVars>
      </dgm:prSet>
      <dgm:spPr/>
    </dgm:pt>
    <dgm:pt modelId="{0A6F9609-678F-4AD6-ACBC-D78D3E81BB43}" type="pres">
      <dgm:prSet presAssocID="{2F1B9CF1-E2E4-4E4C-94ED-FDBA590B3F02}" presName="rootComposite" presStyleCnt="0"/>
      <dgm:spPr/>
    </dgm:pt>
    <dgm:pt modelId="{5A11CA3F-5950-483A-8087-09E77FA5A73A}" type="pres">
      <dgm:prSet presAssocID="{2F1B9CF1-E2E4-4E4C-94ED-FDBA590B3F02}" presName="rootText" presStyleLbl="node3" presStyleIdx="0" presStyleCnt="4">
        <dgm:presLayoutVars>
          <dgm:chPref val="3"/>
        </dgm:presLayoutVars>
      </dgm:prSet>
      <dgm:spPr/>
    </dgm:pt>
    <dgm:pt modelId="{56FCE781-4C97-4C6B-88E6-C774C6493447}" type="pres">
      <dgm:prSet presAssocID="{2F1B9CF1-E2E4-4E4C-94ED-FDBA590B3F02}" presName="rootConnector" presStyleLbl="node3" presStyleIdx="0" presStyleCnt="4"/>
      <dgm:spPr/>
    </dgm:pt>
    <dgm:pt modelId="{C94F0FD0-6203-4B38-B8B7-C5762DCE3C0C}" type="pres">
      <dgm:prSet presAssocID="{2F1B9CF1-E2E4-4E4C-94ED-FDBA590B3F02}" presName="hierChild4" presStyleCnt="0"/>
      <dgm:spPr/>
    </dgm:pt>
    <dgm:pt modelId="{32CAF557-30F6-438C-AC82-04877105E0B4}" type="pres">
      <dgm:prSet presAssocID="{2F1B9CF1-E2E4-4E4C-94ED-FDBA590B3F02}" presName="hierChild5" presStyleCnt="0"/>
      <dgm:spPr/>
    </dgm:pt>
    <dgm:pt modelId="{3F6CBB2F-F7EF-497E-9EA2-7C804432630A}" type="pres">
      <dgm:prSet presAssocID="{DDE204E3-078A-4C78-9CD7-43600E87FEED}" presName="Name50" presStyleLbl="parChTrans1D3" presStyleIdx="1" presStyleCnt="4"/>
      <dgm:spPr/>
    </dgm:pt>
    <dgm:pt modelId="{92968A7D-4BF9-472E-8974-12D1CD8E377A}" type="pres">
      <dgm:prSet presAssocID="{B7058593-923E-4939-B81A-EC9106232CF5}" presName="hierRoot2" presStyleCnt="0">
        <dgm:presLayoutVars>
          <dgm:hierBranch val="r"/>
        </dgm:presLayoutVars>
      </dgm:prSet>
      <dgm:spPr/>
    </dgm:pt>
    <dgm:pt modelId="{80DFE761-7E71-4D46-9D41-77AD2CF55C48}" type="pres">
      <dgm:prSet presAssocID="{B7058593-923E-4939-B81A-EC9106232CF5}" presName="rootComposite" presStyleCnt="0"/>
      <dgm:spPr/>
    </dgm:pt>
    <dgm:pt modelId="{EFCE2378-CCB8-4ACD-8E25-00242DA26B44}" type="pres">
      <dgm:prSet presAssocID="{B7058593-923E-4939-B81A-EC9106232CF5}" presName="rootText" presStyleLbl="node3" presStyleIdx="1" presStyleCnt="4">
        <dgm:presLayoutVars>
          <dgm:chPref val="3"/>
        </dgm:presLayoutVars>
      </dgm:prSet>
      <dgm:spPr/>
    </dgm:pt>
    <dgm:pt modelId="{1926E84D-973F-4401-BA52-0C0A76B16A8B}" type="pres">
      <dgm:prSet presAssocID="{B7058593-923E-4939-B81A-EC9106232CF5}" presName="rootConnector" presStyleLbl="node3" presStyleIdx="1" presStyleCnt="4"/>
      <dgm:spPr/>
    </dgm:pt>
    <dgm:pt modelId="{E9FFC42D-1203-47F6-901A-047C6CF4104F}" type="pres">
      <dgm:prSet presAssocID="{B7058593-923E-4939-B81A-EC9106232CF5}" presName="hierChild4" presStyleCnt="0"/>
      <dgm:spPr/>
    </dgm:pt>
    <dgm:pt modelId="{631884ED-3C08-4A63-B19F-E89244FFE0D3}" type="pres">
      <dgm:prSet presAssocID="{B7058593-923E-4939-B81A-EC9106232CF5}" presName="hierChild5" presStyleCnt="0"/>
      <dgm:spPr/>
    </dgm:pt>
    <dgm:pt modelId="{F4F9EACB-05BC-40E1-8E55-21425C93A535}" type="pres">
      <dgm:prSet presAssocID="{79E03DB9-F3F6-453D-86E3-1D5D794035BA}" presName="Name50" presStyleLbl="parChTrans1D3" presStyleIdx="2" presStyleCnt="4"/>
      <dgm:spPr/>
    </dgm:pt>
    <dgm:pt modelId="{09577AA8-FB07-4148-8387-454E14B05378}" type="pres">
      <dgm:prSet presAssocID="{DAFF75C7-7559-4181-A500-857F219F3321}" presName="hierRoot2" presStyleCnt="0">
        <dgm:presLayoutVars>
          <dgm:hierBranch val="l"/>
        </dgm:presLayoutVars>
      </dgm:prSet>
      <dgm:spPr/>
    </dgm:pt>
    <dgm:pt modelId="{5CBC20BA-2C02-4B46-B829-0A6E7F8A5679}" type="pres">
      <dgm:prSet presAssocID="{DAFF75C7-7559-4181-A500-857F219F3321}" presName="rootComposite" presStyleCnt="0"/>
      <dgm:spPr/>
    </dgm:pt>
    <dgm:pt modelId="{38AB15D5-EAE0-44AB-935C-00CF77C4550C}" type="pres">
      <dgm:prSet presAssocID="{DAFF75C7-7559-4181-A500-857F219F3321}" presName="rootText" presStyleLbl="node3" presStyleIdx="2" presStyleCnt="4">
        <dgm:presLayoutVars>
          <dgm:chPref val="3"/>
        </dgm:presLayoutVars>
      </dgm:prSet>
      <dgm:spPr/>
    </dgm:pt>
    <dgm:pt modelId="{1C072411-706A-4EE2-9B7C-75D55E76E670}" type="pres">
      <dgm:prSet presAssocID="{DAFF75C7-7559-4181-A500-857F219F3321}" presName="rootConnector" presStyleLbl="node3" presStyleIdx="2" presStyleCnt="4"/>
      <dgm:spPr/>
    </dgm:pt>
    <dgm:pt modelId="{A3D79505-36E0-444C-AF68-22E1FE79C2F1}" type="pres">
      <dgm:prSet presAssocID="{DAFF75C7-7559-4181-A500-857F219F3321}" presName="hierChild4" presStyleCnt="0"/>
      <dgm:spPr/>
    </dgm:pt>
    <dgm:pt modelId="{A0F2B718-BA1F-46D0-94C2-2BF455EA4844}" type="pres">
      <dgm:prSet presAssocID="{DAFF75C7-7559-4181-A500-857F219F3321}" presName="hierChild5" presStyleCnt="0"/>
      <dgm:spPr/>
    </dgm:pt>
    <dgm:pt modelId="{D07287DC-4420-439E-B28C-E2646CB5CA25}" type="pres">
      <dgm:prSet presAssocID="{AC517E6A-12AD-4F68-82A9-94AB14F3326C}" presName="Name50" presStyleLbl="parChTrans1D3" presStyleIdx="3" presStyleCnt="4"/>
      <dgm:spPr/>
    </dgm:pt>
    <dgm:pt modelId="{BEE66CE8-F080-41ED-A821-1F30E9999943}" type="pres">
      <dgm:prSet presAssocID="{C67CA27A-F71D-4942-B997-834176CCA4C2}" presName="hierRoot2" presStyleCnt="0">
        <dgm:presLayoutVars>
          <dgm:hierBranch val="l"/>
        </dgm:presLayoutVars>
      </dgm:prSet>
      <dgm:spPr/>
    </dgm:pt>
    <dgm:pt modelId="{5E520DD0-E9F3-439E-9062-94A42C08103C}" type="pres">
      <dgm:prSet presAssocID="{C67CA27A-F71D-4942-B997-834176CCA4C2}" presName="rootComposite" presStyleCnt="0"/>
      <dgm:spPr/>
    </dgm:pt>
    <dgm:pt modelId="{7EDD41BD-B808-4FB2-8FC9-14582277F839}" type="pres">
      <dgm:prSet presAssocID="{C67CA27A-F71D-4942-B997-834176CCA4C2}" presName="rootText" presStyleLbl="node3" presStyleIdx="3" presStyleCnt="4">
        <dgm:presLayoutVars>
          <dgm:chPref val="3"/>
        </dgm:presLayoutVars>
      </dgm:prSet>
      <dgm:spPr/>
    </dgm:pt>
    <dgm:pt modelId="{54C77E8C-D2B8-452E-98F8-4CE5B4029317}" type="pres">
      <dgm:prSet presAssocID="{C67CA27A-F71D-4942-B997-834176CCA4C2}" presName="rootConnector" presStyleLbl="node3" presStyleIdx="3" presStyleCnt="4"/>
      <dgm:spPr/>
    </dgm:pt>
    <dgm:pt modelId="{3913EF80-A997-4220-8F79-C01C1EDAAED4}" type="pres">
      <dgm:prSet presAssocID="{C67CA27A-F71D-4942-B997-834176CCA4C2}" presName="hierChild4" presStyleCnt="0"/>
      <dgm:spPr/>
    </dgm:pt>
    <dgm:pt modelId="{26AF9948-83B6-4837-A921-D46FA062C46D}" type="pres">
      <dgm:prSet presAssocID="{C67CA27A-F71D-4942-B997-834176CCA4C2}" presName="hierChild5" presStyleCnt="0"/>
      <dgm:spPr/>
    </dgm:pt>
    <dgm:pt modelId="{76B1A40A-3ACA-440E-920C-0FCCC7DF7836}" type="pres">
      <dgm:prSet presAssocID="{519D8C2E-1B5B-4F3A-9F79-60A882A50127}" presName="hierChild5" presStyleCnt="0"/>
      <dgm:spPr/>
    </dgm:pt>
    <dgm:pt modelId="{BF1A7ABD-2F46-4172-B60F-420E01584B78}" type="pres">
      <dgm:prSet presAssocID="{E6903781-FD42-4CEB-AD4D-62C7E391BB91}" presName="Name35" presStyleLbl="parChTrans1D2" presStyleIdx="1" presStyleCnt="4"/>
      <dgm:spPr/>
    </dgm:pt>
    <dgm:pt modelId="{0393B38A-5CE1-4BEB-9173-4D514656104C}" type="pres">
      <dgm:prSet presAssocID="{491DE8AC-5D03-4B79-ABA4-76746E7524E7}" presName="hierRoot2" presStyleCnt="0">
        <dgm:presLayoutVars>
          <dgm:hierBranch/>
        </dgm:presLayoutVars>
      </dgm:prSet>
      <dgm:spPr/>
    </dgm:pt>
    <dgm:pt modelId="{9F9A3005-937C-41C0-A003-C3E725BDEE9D}" type="pres">
      <dgm:prSet presAssocID="{491DE8AC-5D03-4B79-ABA4-76746E7524E7}" presName="rootComposite" presStyleCnt="0"/>
      <dgm:spPr/>
    </dgm:pt>
    <dgm:pt modelId="{3E6D7CF2-6BA7-44A6-BCCA-3181B4E468FE}" type="pres">
      <dgm:prSet presAssocID="{491DE8AC-5D03-4B79-ABA4-76746E7524E7}" presName="rootText" presStyleLbl="node2" presStyleIdx="1" presStyleCnt="4">
        <dgm:presLayoutVars>
          <dgm:chPref val="3"/>
        </dgm:presLayoutVars>
      </dgm:prSet>
      <dgm:spPr/>
    </dgm:pt>
    <dgm:pt modelId="{61F8DD01-5B77-4160-ABDE-6E67D55E2496}" type="pres">
      <dgm:prSet presAssocID="{491DE8AC-5D03-4B79-ABA4-76746E7524E7}" presName="rootConnector" presStyleLbl="node2" presStyleIdx="1" presStyleCnt="4"/>
      <dgm:spPr/>
    </dgm:pt>
    <dgm:pt modelId="{E0A129D5-BDB3-4E14-9FB5-4E1901CC0F8B}" type="pres">
      <dgm:prSet presAssocID="{491DE8AC-5D03-4B79-ABA4-76746E7524E7}" presName="hierChild4" presStyleCnt="0"/>
      <dgm:spPr/>
    </dgm:pt>
    <dgm:pt modelId="{EF8E78B7-B268-4294-8EAC-725A6A8DF25B}" type="pres">
      <dgm:prSet presAssocID="{491DE8AC-5D03-4B79-ABA4-76746E7524E7}" presName="hierChild5" presStyleCnt="0"/>
      <dgm:spPr/>
    </dgm:pt>
    <dgm:pt modelId="{DB88B880-A7D6-41A9-ABF0-3D1C1F329E54}" type="pres">
      <dgm:prSet presAssocID="{68875D11-9B62-4C05-80CB-4F6596E9BC15}" presName="Name35" presStyleLbl="parChTrans1D2" presStyleIdx="2" presStyleCnt="4"/>
      <dgm:spPr/>
    </dgm:pt>
    <dgm:pt modelId="{EAF501FB-7E86-4A59-AEA8-947914462FB9}" type="pres">
      <dgm:prSet presAssocID="{74724D0E-B8C4-4EC0-BC93-5CAC152FBE2C}" presName="hierRoot2" presStyleCnt="0">
        <dgm:presLayoutVars>
          <dgm:hierBranch/>
        </dgm:presLayoutVars>
      </dgm:prSet>
      <dgm:spPr/>
    </dgm:pt>
    <dgm:pt modelId="{6D3BC38E-E000-41B1-A8A6-6CA81D67AD5C}" type="pres">
      <dgm:prSet presAssocID="{74724D0E-B8C4-4EC0-BC93-5CAC152FBE2C}" presName="rootComposite" presStyleCnt="0"/>
      <dgm:spPr/>
    </dgm:pt>
    <dgm:pt modelId="{5D8E2E50-9C31-4AFE-B439-BD524AC4BA05}" type="pres">
      <dgm:prSet presAssocID="{74724D0E-B8C4-4EC0-BC93-5CAC152FBE2C}" presName="rootText" presStyleLbl="node2" presStyleIdx="2" presStyleCnt="4">
        <dgm:presLayoutVars>
          <dgm:chPref val="3"/>
        </dgm:presLayoutVars>
      </dgm:prSet>
      <dgm:spPr/>
    </dgm:pt>
    <dgm:pt modelId="{545145AC-C650-4270-B681-427D3BE7719F}" type="pres">
      <dgm:prSet presAssocID="{74724D0E-B8C4-4EC0-BC93-5CAC152FBE2C}" presName="rootConnector" presStyleLbl="node2" presStyleIdx="2" presStyleCnt="4"/>
      <dgm:spPr/>
    </dgm:pt>
    <dgm:pt modelId="{72BB7373-4310-4126-833E-28B1CEE87645}" type="pres">
      <dgm:prSet presAssocID="{74724D0E-B8C4-4EC0-BC93-5CAC152FBE2C}" presName="hierChild4" presStyleCnt="0"/>
      <dgm:spPr/>
    </dgm:pt>
    <dgm:pt modelId="{359ABFC0-890A-483D-A3D4-D90F7BD6FB53}" type="pres">
      <dgm:prSet presAssocID="{74724D0E-B8C4-4EC0-BC93-5CAC152FBE2C}" presName="hierChild5" presStyleCnt="0"/>
      <dgm:spPr/>
    </dgm:pt>
    <dgm:pt modelId="{8F42FE94-2BE9-4DE1-8FB8-63760C18CBF7}" type="pres">
      <dgm:prSet presAssocID="{65228AAB-4E5A-4FB1-9AE1-463E13CB7473}" presName="Name35" presStyleLbl="parChTrans1D2" presStyleIdx="3" presStyleCnt="4"/>
      <dgm:spPr/>
    </dgm:pt>
    <dgm:pt modelId="{7B1346C6-019E-4E61-AF74-84A481B0CA9C}" type="pres">
      <dgm:prSet presAssocID="{80BA6215-D1A0-465D-AAC6-E9C78F96B3AC}" presName="hierRoot2" presStyleCnt="0">
        <dgm:presLayoutVars>
          <dgm:hierBranch/>
        </dgm:presLayoutVars>
      </dgm:prSet>
      <dgm:spPr/>
    </dgm:pt>
    <dgm:pt modelId="{3F629885-12F8-4F57-96C1-85BD64AAF80C}" type="pres">
      <dgm:prSet presAssocID="{80BA6215-D1A0-465D-AAC6-E9C78F96B3AC}" presName="rootComposite" presStyleCnt="0"/>
      <dgm:spPr/>
    </dgm:pt>
    <dgm:pt modelId="{5388A49D-8301-40CB-925C-D60A01C2356E}" type="pres">
      <dgm:prSet presAssocID="{80BA6215-D1A0-465D-AAC6-E9C78F96B3AC}" presName="rootText" presStyleLbl="node2" presStyleIdx="3" presStyleCnt="4">
        <dgm:presLayoutVars>
          <dgm:chPref val="3"/>
        </dgm:presLayoutVars>
      </dgm:prSet>
      <dgm:spPr/>
    </dgm:pt>
    <dgm:pt modelId="{D4FC7061-6921-4F88-B2F5-24AF0CDD9017}" type="pres">
      <dgm:prSet presAssocID="{80BA6215-D1A0-465D-AAC6-E9C78F96B3AC}" presName="rootConnector" presStyleLbl="node2" presStyleIdx="3" presStyleCnt="4"/>
      <dgm:spPr/>
    </dgm:pt>
    <dgm:pt modelId="{0C9AABB0-A61A-40AB-B521-7A0C7C80CF4E}" type="pres">
      <dgm:prSet presAssocID="{80BA6215-D1A0-465D-AAC6-E9C78F96B3AC}" presName="hierChild4" presStyleCnt="0"/>
      <dgm:spPr/>
    </dgm:pt>
    <dgm:pt modelId="{F77F224A-66CA-4CAF-BA2C-DC9E7D8B4331}" type="pres">
      <dgm:prSet presAssocID="{80BA6215-D1A0-465D-AAC6-E9C78F96B3AC}" presName="hierChild5" presStyleCnt="0"/>
      <dgm:spPr/>
    </dgm:pt>
    <dgm:pt modelId="{0F7BAD02-E41B-43E0-928E-0B887B75287C}" type="pres">
      <dgm:prSet presAssocID="{2CBD9A15-B0E8-4ACE-9B23-A7B8D3DA94EC}" presName="hierChild3" presStyleCnt="0"/>
      <dgm:spPr/>
    </dgm:pt>
  </dgm:ptLst>
  <dgm:cxnLst>
    <dgm:cxn modelId="{1E0F7107-89C5-4190-9C75-7A2664A82C5B}" srcId="{2CBD9A15-B0E8-4ACE-9B23-A7B8D3DA94EC}" destId="{491DE8AC-5D03-4B79-ABA4-76746E7524E7}" srcOrd="1" destOrd="0" parTransId="{E6903781-FD42-4CEB-AD4D-62C7E391BB91}" sibTransId="{7A40589D-9EC7-4A68-89F6-86A11628603E}"/>
    <dgm:cxn modelId="{D6736109-2FFD-4C0B-9CE4-9D57D4DC9AC4}" type="presOf" srcId="{DAFF75C7-7559-4181-A500-857F219F3321}" destId="{38AB15D5-EAE0-44AB-935C-00CF77C4550C}" srcOrd="0" destOrd="0" presId="urn:microsoft.com/office/officeart/2005/8/layout/orgChart1"/>
    <dgm:cxn modelId="{3591290A-B4D1-4FB8-9901-5705072B3760}" type="presOf" srcId="{AC517E6A-12AD-4F68-82A9-94AB14F3326C}" destId="{D07287DC-4420-439E-B28C-E2646CB5CA25}" srcOrd="0" destOrd="0" presId="urn:microsoft.com/office/officeart/2005/8/layout/orgChart1"/>
    <dgm:cxn modelId="{BEEDBA0A-9FF8-4ADC-A879-0EC68CF77CBD}" type="presOf" srcId="{AF53D323-9BEA-401D-BF0F-0418BF2B1D75}" destId="{20A0394A-3944-4386-ADC9-5701E195E1D3}" srcOrd="0" destOrd="0" presId="urn:microsoft.com/office/officeart/2005/8/layout/orgChart1"/>
    <dgm:cxn modelId="{FC0AFF19-4CCF-4586-9CFC-C7680709182C}" srcId="{2CBD9A15-B0E8-4ACE-9B23-A7B8D3DA94EC}" destId="{80BA6215-D1A0-465D-AAC6-E9C78F96B3AC}" srcOrd="3" destOrd="0" parTransId="{65228AAB-4E5A-4FB1-9AE1-463E13CB7473}" sibTransId="{0B6F582A-9B93-4D4F-A164-88A1789C3274}"/>
    <dgm:cxn modelId="{2CF92E2C-79C6-43C6-A7F4-AEB26B75EE81}" type="presOf" srcId="{E6903781-FD42-4CEB-AD4D-62C7E391BB91}" destId="{BF1A7ABD-2F46-4172-B60F-420E01584B78}" srcOrd="0" destOrd="0" presId="urn:microsoft.com/office/officeart/2005/8/layout/orgChart1"/>
    <dgm:cxn modelId="{C086822F-52CC-4DE0-8116-223EB5B1015F}" type="presOf" srcId="{2F1B9CF1-E2E4-4E4C-94ED-FDBA590B3F02}" destId="{5A11CA3F-5950-483A-8087-09E77FA5A73A}" srcOrd="0" destOrd="0" presId="urn:microsoft.com/office/officeart/2005/8/layout/orgChart1"/>
    <dgm:cxn modelId="{AEABD05D-F710-4067-A809-DB70D383A24F}" type="presOf" srcId="{3E73CA9D-8921-48BD-A424-A88F412E320C}" destId="{07F2C627-5A87-4168-9F83-DD407A5C25DF}" srcOrd="0" destOrd="0" presId="urn:microsoft.com/office/officeart/2005/8/layout/orgChart1"/>
    <dgm:cxn modelId="{35871961-D940-4A80-94BE-C55C5E378A33}" type="presOf" srcId="{80BA6215-D1A0-465D-AAC6-E9C78F96B3AC}" destId="{5388A49D-8301-40CB-925C-D60A01C2356E}" srcOrd="0" destOrd="0" presId="urn:microsoft.com/office/officeart/2005/8/layout/orgChart1"/>
    <dgm:cxn modelId="{B0F28A61-BFDF-473A-9AAE-598188F349AA}" type="presOf" srcId="{65228AAB-4E5A-4FB1-9AE1-463E13CB7473}" destId="{8F42FE94-2BE9-4DE1-8FB8-63760C18CBF7}" srcOrd="0" destOrd="0" presId="urn:microsoft.com/office/officeart/2005/8/layout/orgChart1"/>
    <dgm:cxn modelId="{4EC0A76A-4503-4210-9DC5-411E3ECF2AC5}" type="presOf" srcId="{B7058593-923E-4939-B81A-EC9106232CF5}" destId="{EFCE2378-CCB8-4ACD-8E25-00242DA26B44}" srcOrd="0" destOrd="0" presId="urn:microsoft.com/office/officeart/2005/8/layout/orgChart1"/>
    <dgm:cxn modelId="{69CD4A71-1CD4-413C-AB3E-D415A750A930}" type="presOf" srcId="{2CBD9A15-B0E8-4ACE-9B23-A7B8D3DA94EC}" destId="{A6115FEB-BC36-4019-9CFA-BCA1C55DA53E}" srcOrd="0" destOrd="0" presId="urn:microsoft.com/office/officeart/2005/8/layout/orgChart1"/>
    <dgm:cxn modelId="{72875A54-7A45-4412-B289-CB00B0679E1F}" type="presOf" srcId="{80BA6215-D1A0-465D-AAC6-E9C78F96B3AC}" destId="{D4FC7061-6921-4F88-B2F5-24AF0CDD9017}" srcOrd="1" destOrd="0" presId="urn:microsoft.com/office/officeart/2005/8/layout/orgChart1"/>
    <dgm:cxn modelId="{3A9CF255-8FEF-428C-BC2E-9FC2F1D0B550}" type="presOf" srcId="{DAFF75C7-7559-4181-A500-857F219F3321}" destId="{1C072411-706A-4EE2-9B7C-75D55E76E670}" srcOrd="1" destOrd="0" presId="urn:microsoft.com/office/officeart/2005/8/layout/orgChart1"/>
    <dgm:cxn modelId="{C020457D-33FD-47CB-8AA3-592EFD46411E}" type="presOf" srcId="{491DE8AC-5D03-4B79-ABA4-76746E7524E7}" destId="{3E6D7CF2-6BA7-44A6-BCCA-3181B4E468FE}" srcOrd="0" destOrd="0" presId="urn:microsoft.com/office/officeart/2005/8/layout/orgChart1"/>
    <dgm:cxn modelId="{66356283-D640-4576-9903-69C97B728F9A}" type="presOf" srcId="{74724D0E-B8C4-4EC0-BC93-5CAC152FBE2C}" destId="{545145AC-C650-4270-B681-427D3BE7719F}" srcOrd="1" destOrd="0" presId="urn:microsoft.com/office/officeart/2005/8/layout/orgChart1"/>
    <dgm:cxn modelId="{0455AB8B-2B19-4F72-8F39-E577021B09E7}" type="presOf" srcId="{74724D0E-B8C4-4EC0-BC93-5CAC152FBE2C}" destId="{5D8E2E50-9C31-4AFE-B439-BD524AC4BA05}" srcOrd="0" destOrd="0" presId="urn:microsoft.com/office/officeart/2005/8/layout/orgChart1"/>
    <dgm:cxn modelId="{B93DBD98-0353-4E08-BDC2-AFEA918029D4}" type="presOf" srcId="{79E03DB9-F3F6-453D-86E3-1D5D794035BA}" destId="{F4F9EACB-05BC-40E1-8E55-21425C93A535}" srcOrd="0" destOrd="0" presId="urn:microsoft.com/office/officeart/2005/8/layout/orgChart1"/>
    <dgm:cxn modelId="{4C2DCFAC-E2C3-4762-B5FE-F58C49B94C5F}" srcId="{519D8C2E-1B5B-4F3A-9F79-60A882A50127}" destId="{B7058593-923E-4939-B81A-EC9106232CF5}" srcOrd="1" destOrd="0" parTransId="{DDE204E3-078A-4C78-9CD7-43600E87FEED}" sibTransId="{64359F94-6DA3-4024-B1E3-A7F2B975345E}"/>
    <dgm:cxn modelId="{84B970B5-5175-46C2-BFC4-EA8550071DCC}" type="presOf" srcId="{DDE204E3-078A-4C78-9CD7-43600E87FEED}" destId="{3F6CBB2F-F7EF-497E-9EA2-7C804432630A}" srcOrd="0" destOrd="0" presId="urn:microsoft.com/office/officeart/2005/8/layout/orgChart1"/>
    <dgm:cxn modelId="{246DEEB7-C239-4487-B6EC-039D5BAD7763}" type="presOf" srcId="{519D8C2E-1B5B-4F3A-9F79-60A882A50127}" destId="{01E51469-ABB9-4766-AC12-916CD7BE9C27}" srcOrd="0" destOrd="0" presId="urn:microsoft.com/office/officeart/2005/8/layout/orgChart1"/>
    <dgm:cxn modelId="{E900A2B8-2923-4215-B214-92DEC2191235}" type="presOf" srcId="{491DE8AC-5D03-4B79-ABA4-76746E7524E7}" destId="{61F8DD01-5B77-4160-ABDE-6E67D55E2496}" srcOrd="1" destOrd="0" presId="urn:microsoft.com/office/officeart/2005/8/layout/orgChart1"/>
    <dgm:cxn modelId="{0D0554C8-7342-47F1-A27E-6464F1BE3CFC}" type="presOf" srcId="{C67CA27A-F71D-4942-B997-834176CCA4C2}" destId="{54C77E8C-D2B8-452E-98F8-4CE5B4029317}" srcOrd="1" destOrd="0" presId="urn:microsoft.com/office/officeart/2005/8/layout/orgChart1"/>
    <dgm:cxn modelId="{A60122D0-1262-4CFB-9386-EFAA63C830B6}" srcId="{519D8C2E-1B5B-4F3A-9F79-60A882A50127}" destId="{2F1B9CF1-E2E4-4E4C-94ED-FDBA590B3F02}" srcOrd="0" destOrd="0" parTransId="{6AEBDE46-851D-4A51-A311-B401FF6D13FE}" sibTransId="{FAB7B358-65FE-4C63-87CD-E8BB52D0F679}"/>
    <dgm:cxn modelId="{830B20DE-42F0-4F02-9787-206E7EB8ED76}" srcId="{3E73CA9D-8921-48BD-A424-A88F412E320C}" destId="{2CBD9A15-B0E8-4ACE-9B23-A7B8D3DA94EC}" srcOrd="0" destOrd="0" parTransId="{D22AC997-1977-40CD-8AF8-C776F27C8EF9}" sibTransId="{EF042A07-2FCC-47D2-A416-23A6D3AECD4D}"/>
    <dgm:cxn modelId="{CFB6D9DF-C600-4B27-8E85-6DC72BDD24DC}" srcId="{2CBD9A15-B0E8-4ACE-9B23-A7B8D3DA94EC}" destId="{519D8C2E-1B5B-4F3A-9F79-60A882A50127}" srcOrd="0" destOrd="0" parTransId="{AF53D323-9BEA-401D-BF0F-0418BF2B1D75}" sibTransId="{509F67DA-561C-4B2F-830D-234BF8D009A2}"/>
    <dgm:cxn modelId="{5D8E6EE0-1CC7-4739-AF95-D57CFEA2C779}" type="presOf" srcId="{519D8C2E-1B5B-4F3A-9F79-60A882A50127}" destId="{59EDF58B-92F6-4CD2-9C1C-C41B22C621E8}" srcOrd="1" destOrd="0" presId="urn:microsoft.com/office/officeart/2005/8/layout/orgChart1"/>
    <dgm:cxn modelId="{A56D1BE3-BCCF-4303-9224-71A0CE6C7FE9}" type="presOf" srcId="{6AEBDE46-851D-4A51-A311-B401FF6D13FE}" destId="{F3ECC06F-A7A9-4B71-ADA4-432F3337CA33}" srcOrd="0" destOrd="0" presId="urn:microsoft.com/office/officeart/2005/8/layout/orgChart1"/>
    <dgm:cxn modelId="{7A19D6E6-71C9-4699-A5DC-25BA64805BCD}" type="presOf" srcId="{68875D11-9B62-4C05-80CB-4F6596E9BC15}" destId="{DB88B880-A7D6-41A9-ABF0-3D1C1F329E54}" srcOrd="0" destOrd="0" presId="urn:microsoft.com/office/officeart/2005/8/layout/orgChart1"/>
    <dgm:cxn modelId="{B59806E8-4AAE-4D20-BADD-5EAD8F21F257}" type="presOf" srcId="{C67CA27A-F71D-4942-B997-834176CCA4C2}" destId="{7EDD41BD-B808-4FB2-8FC9-14582277F839}" srcOrd="0" destOrd="0" presId="urn:microsoft.com/office/officeart/2005/8/layout/orgChart1"/>
    <dgm:cxn modelId="{A59478EA-016A-447F-B447-92E6CB56AF20}" type="presOf" srcId="{B7058593-923E-4939-B81A-EC9106232CF5}" destId="{1926E84D-973F-4401-BA52-0C0A76B16A8B}" srcOrd="1" destOrd="0" presId="urn:microsoft.com/office/officeart/2005/8/layout/orgChart1"/>
    <dgm:cxn modelId="{E1DCB4ED-1343-444E-961C-B18D1952CE7B}" type="presOf" srcId="{2F1B9CF1-E2E4-4E4C-94ED-FDBA590B3F02}" destId="{56FCE781-4C97-4C6B-88E6-C774C6493447}" srcOrd="1" destOrd="0" presId="urn:microsoft.com/office/officeart/2005/8/layout/orgChart1"/>
    <dgm:cxn modelId="{D748ECFA-9F61-45F3-9F6F-0C6814AD0E42}" srcId="{519D8C2E-1B5B-4F3A-9F79-60A882A50127}" destId="{C67CA27A-F71D-4942-B997-834176CCA4C2}" srcOrd="3" destOrd="0" parTransId="{AC517E6A-12AD-4F68-82A9-94AB14F3326C}" sibTransId="{BFC7C7BD-3F88-44FA-90C3-577DDAEA4F74}"/>
    <dgm:cxn modelId="{D5B80BFC-9C54-42F5-8228-8F6348A80292}" srcId="{2CBD9A15-B0E8-4ACE-9B23-A7B8D3DA94EC}" destId="{74724D0E-B8C4-4EC0-BC93-5CAC152FBE2C}" srcOrd="2" destOrd="0" parTransId="{68875D11-9B62-4C05-80CB-4F6596E9BC15}" sibTransId="{90F66DE8-C953-4E42-8AE0-015CDA55051A}"/>
    <dgm:cxn modelId="{D4110BFD-89AE-499C-82C5-DC7C81188C41}" type="presOf" srcId="{2CBD9A15-B0E8-4ACE-9B23-A7B8D3DA94EC}" destId="{AC6D9BA4-9CFD-4152-B11A-D947D123A1DB}" srcOrd="1" destOrd="0" presId="urn:microsoft.com/office/officeart/2005/8/layout/orgChart1"/>
    <dgm:cxn modelId="{883EB9FF-CE23-4098-83B8-6334446C77D3}" srcId="{519D8C2E-1B5B-4F3A-9F79-60A882A50127}" destId="{DAFF75C7-7559-4181-A500-857F219F3321}" srcOrd="2" destOrd="0" parTransId="{79E03DB9-F3F6-453D-86E3-1D5D794035BA}" sibTransId="{09445113-0070-425F-B379-85BEFFB86DD2}"/>
    <dgm:cxn modelId="{31935BEF-2064-4AFD-851A-EE006EBC1E35}" type="presParOf" srcId="{07F2C627-5A87-4168-9F83-DD407A5C25DF}" destId="{B518FF53-0C90-48D4-933A-FAD768A2D20A}" srcOrd="0" destOrd="0" presId="urn:microsoft.com/office/officeart/2005/8/layout/orgChart1"/>
    <dgm:cxn modelId="{A404B69E-C4BD-4785-ACBF-6731D45B0D5A}" type="presParOf" srcId="{B518FF53-0C90-48D4-933A-FAD768A2D20A}" destId="{1280701D-5CBF-47DC-8E62-25767F70FBE4}" srcOrd="0" destOrd="0" presId="urn:microsoft.com/office/officeart/2005/8/layout/orgChart1"/>
    <dgm:cxn modelId="{631C2929-A0C8-45A4-8910-AC88DABF0DE3}" type="presParOf" srcId="{1280701D-5CBF-47DC-8E62-25767F70FBE4}" destId="{A6115FEB-BC36-4019-9CFA-BCA1C55DA53E}" srcOrd="0" destOrd="0" presId="urn:microsoft.com/office/officeart/2005/8/layout/orgChart1"/>
    <dgm:cxn modelId="{36E8B6AB-2B28-4A5C-9778-F459D88F0833}" type="presParOf" srcId="{1280701D-5CBF-47DC-8E62-25767F70FBE4}" destId="{AC6D9BA4-9CFD-4152-B11A-D947D123A1DB}" srcOrd="1" destOrd="0" presId="urn:microsoft.com/office/officeart/2005/8/layout/orgChart1"/>
    <dgm:cxn modelId="{7188AAFD-CE4F-4706-9815-44534CE2807F}" type="presParOf" srcId="{B518FF53-0C90-48D4-933A-FAD768A2D20A}" destId="{21EA28FE-336F-4436-A80B-8EC27079739A}" srcOrd="1" destOrd="0" presId="urn:microsoft.com/office/officeart/2005/8/layout/orgChart1"/>
    <dgm:cxn modelId="{34BBC961-3180-4BDC-B4F7-69C1A7105783}" type="presParOf" srcId="{21EA28FE-336F-4436-A80B-8EC27079739A}" destId="{20A0394A-3944-4386-ADC9-5701E195E1D3}" srcOrd="0" destOrd="0" presId="urn:microsoft.com/office/officeart/2005/8/layout/orgChart1"/>
    <dgm:cxn modelId="{90076FED-2C81-46B7-85FA-54CA9B148832}" type="presParOf" srcId="{21EA28FE-336F-4436-A80B-8EC27079739A}" destId="{9D4AB141-C162-44F8-9C27-A4E0CFA96B57}" srcOrd="1" destOrd="0" presId="urn:microsoft.com/office/officeart/2005/8/layout/orgChart1"/>
    <dgm:cxn modelId="{344465C5-A3A2-4188-8879-AF9B808E2291}" type="presParOf" srcId="{9D4AB141-C162-44F8-9C27-A4E0CFA96B57}" destId="{986E854F-2785-457A-843C-8A2BA3BE2159}" srcOrd="0" destOrd="0" presId="urn:microsoft.com/office/officeart/2005/8/layout/orgChart1"/>
    <dgm:cxn modelId="{5CC3E602-F95C-45A1-8420-F108A6EFEF8E}" type="presParOf" srcId="{986E854F-2785-457A-843C-8A2BA3BE2159}" destId="{01E51469-ABB9-4766-AC12-916CD7BE9C27}" srcOrd="0" destOrd="0" presId="urn:microsoft.com/office/officeart/2005/8/layout/orgChart1"/>
    <dgm:cxn modelId="{863834C1-37A1-49FA-9822-9EDE0673FD54}" type="presParOf" srcId="{986E854F-2785-457A-843C-8A2BA3BE2159}" destId="{59EDF58B-92F6-4CD2-9C1C-C41B22C621E8}" srcOrd="1" destOrd="0" presId="urn:microsoft.com/office/officeart/2005/8/layout/orgChart1"/>
    <dgm:cxn modelId="{3E5EE7D3-FD3E-45C9-BE73-C7FA13C9D3BA}" type="presParOf" srcId="{9D4AB141-C162-44F8-9C27-A4E0CFA96B57}" destId="{AAD4BB02-754B-40AF-A859-C17CE89BB805}" srcOrd="1" destOrd="0" presId="urn:microsoft.com/office/officeart/2005/8/layout/orgChart1"/>
    <dgm:cxn modelId="{460DC6B9-EEC2-4518-9723-2B2F979574DD}" type="presParOf" srcId="{AAD4BB02-754B-40AF-A859-C17CE89BB805}" destId="{F3ECC06F-A7A9-4B71-ADA4-432F3337CA33}" srcOrd="0" destOrd="0" presId="urn:microsoft.com/office/officeart/2005/8/layout/orgChart1"/>
    <dgm:cxn modelId="{D546E5FC-8BC6-4E82-9347-4F6B80F3ED0C}" type="presParOf" srcId="{AAD4BB02-754B-40AF-A859-C17CE89BB805}" destId="{867CBB31-6755-42A8-AB3E-FB2116E1BC1B}" srcOrd="1" destOrd="0" presId="urn:microsoft.com/office/officeart/2005/8/layout/orgChart1"/>
    <dgm:cxn modelId="{08BE01A3-367D-496C-83F5-773296D35B53}" type="presParOf" srcId="{867CBB31-6755-42A8-AB3E-FB2116E1BC1B}" destId="{0A6F9609-678F-4AD6-ACBC-D78D3E81BB43}" srcOrd="0" destOrd="0" presId="urn:microsoft.com/office/officeart/2005/8/layout/orgChart1"/>
    <dgm:cxn modelId="{EF1F2D1C-E2A8-47F5-9F90-C419B48B7F8E}" type="presParOf" srcId="{0A6F9609-678F-4AD6-ACBC-D78D3E81BB43}" destId="{5A11CA3F-5950-483A-8087-09E77FA5A73A}" srcOrd="0" destOrd="0" presId="urn:microsoft.com/office/officeart/2005/8/layout/orgChart1"/>
    <dgm:cxn modelId="{3668F072-7F20-4B8D-AFD3-91BC467750AE}" type="presParOf" srcId="{0A6F9609-678F-4AD6-ACBC-D78D3E81BB43}" destId="{56FCE781-4C97-4C6B-88E6-C774C6493447}" srcOrd="1" destOrd="0" presId="urn:microsoft.com/office/officeart/2005/8/layout/orgChart1"/>
    <dgm:cxn modelId="{EC58B0D3-9470-4740-A2B7-895C0A3C10E9}" type="presParOf" srcId="{867CBB31-6755-42A8-AB3E-FB2116E1BC1B}" destId="{C94F0FD0-6203-4B38-B8B7-C5762DCE3C0C}" srcOrd="1" destOrd="0" presId="urn:microsoft.com/office/officeart/2005/8/layout/orgChart1"/>
    <dgm:cxn modelId="{7930C66A-6B1E-4389-9723-436B5025295A}" type="presParOf" srcId="{867CBB31-6755-42A8-AB3E-FB2116E1BC1B}" destId="{32CAF557-30F6-438C-AC82-04877105E0B4}" srcOrd="2" destOrd="0" presId="urn:microsoft.com/office/officeart/2005/8/layout/orgChart1"/>
    <dgm:cxn modelId="{859DCB8B-9A96-4107-A4D3-08AEE1421D74}" type="presParOf" srcId="{AAD4BB02-754B-40AF-A859-C17CE89BB805}" destId="{3F6CBB2F-F7EF-497E-9EA2-7C804432630A}" srcOrd="2" destOrd="0" presId="urn:microsoft.com/office/officeart/2005/8/layout/orgChart1"/>
    <dgm:cxn modelId="{78C08AC1-E8A2-4FAE-862F-CA51DB5F304A}" type="presParOf" srcId="{AAD4BB02-754B-40AF-A859-C17CE89BB805}" destId="{92968A7D-4BF9-472E-8974-12D1CD8E377A}" srcOrd="3" destOrd="0" presId="urn:microsoft.com/office/officeart/2005/8/layout/orgChart1"/>
    <dgm:cxn modelId="{58F5E471-B2D2-450F-968C-1B8AAD52F125}" type="presParOf" srcId="{92968A7D-4BF9-472E-8974-12D1CD8E377A}" destId="{80DFE761-7E71-4D46-9D41-77AD2CF55C48}" srcOrd="0" destOrd="0" presId="urn:microsoft.com/office/officeart/2005/8/layout/orgChart1"/>
    <dgm:cxn modelId="{BF11B8D7-C867-4F5B-8BA7-703D3BB9D937}" type="presParOf" srcId="{80DFE761-7E71-4D46-9D41-77AD2CF55C48}" destId="{EFCE2378-CCB8-4ACD-8E25-00242DA26B44}" srcOrd="0" destOrd="0" presId="urn:microsoft.com/office/officeart/2005/8/layout/orgChart1"/>
    <dgm:cxn modelId="{447D5152-929B-445B-A982-4FB8B07C8487}" type="presParOf" srcId="{80DFE761-7E71-4D46-9D41-77AD2CF55C48}" destId="{1926E84D-973F-4401-BA52-0C0A76B16A8B}" srcOrd="1" destOrd="0" presId="urn:microsoft.com/office/officeart/2005/8/layout/orgChart1"/>
    <dgm:cxn modelId="{FD7CCC5B-CBAD-4059-9616-564593E75899}" type="presParOf" srcId="{92968A7D-4BF9-472E-8974-12D1CD8E377A}" destId="{E9FFC42D-1203-47F6-901A-047C6CF4104F}" srcOrd="1" destOrd="0" presId="urn:microsoft.com/office/officeart/2005/8/layout/orgChart1"/>
    <dgm:cxn modelId="{2A9041CA-5068-46F6-A14C-8FD77A9CA063}" type="presParOf" srcId="{92968A7D-4BF9-472E-8974-12D1CD8E377A}" destId="{631884ED-3C08-4A63-B19F-E89244FFE0D3}" srcOrd="2" destOrd="0" presId="urn:microsoft.com/office/officeart/2005/8/layout/orgChart1"/>
    <dgm:cxn modelId="{22950ABE-5C98-4D8D-BBF7-E2745EC3D2F7}" type="presParOf" srcId="{AAD4BB02-754B-40AF-A859-C17CE89BB805}" destId="{F4F9EACB-05BC-40E1-8E55-21425C93A535}" srcOrd="4" destOrd="0" presId="urn:microsoft.com/office/officeart/2005/8/layout/orgChart1"/>
    <dgm:cxn modelId="{9FCA091E-A8D8-4CDA-A766-C888FD03B68A}" type="presParOf" srcId="{AAD4BB02-754B-40AF-A859-C17CE89BB805}" destId="{09577AA8-FB07-4148-8387-454E14B05378}" srcOrd="5" destOrd="0" presId="urn:microsoft.com/office/officeart/2005/8/layout/orgChart1"/>
    <dgm:cxn modelId="{387F9629-EEC9-4048-91F7-79707F0B9D75}" type="presParOf" srcId="{09577AA8-FB07-4148-8387-454E14B05378}" destId="{5CBC20BA-2C02-4B46-B829-0A6E7F8A5679}" srcOrd="0" destOrd="0" presId="urn:microsoft.com/office/officeart/2005/8/layout/orgChart1"/>
    <dgm:cxn modelId="{F20300C5-AE71-4CA1-A600-9F07751EA28D}" type="presParOf" srcId="{5CBC20BA-2C02-4B46-B829-0A6E7F8A5679}" destId="{38AB15D5-EAE0-44AB-935C-00CF77C4550C}" srcOrd="0" destOrd="0" presId="urn:microsoft.com/office/officeart/2005/8/layout/orgChart1"/>
    <dgm:cxn modelId="{CA3FC6A2-B880-4A18-A3DD-483399848587}" type="presParOf" srcId="{5CBC20BA-2C02-4B46-B829-0A6E7F8A5679}" destId="{1C072411-706A-4EE2-9B7C-75D55E76E670}" srcOrd="1" destOrd="0" presId="urn:microsoft.com/office/officeart/2005/8/layout/orgChart1"/>
    <dgm:cxn modelId="{0DF0D89F-F95A-4DC5-AA52-A6835B9396A6}" type="presParOf" srcId="{09577AA8-FB07-4148-8387-454E14B05378}" destId="{A3D79505-36E0-444C-AF68-22E1FE79C2F1}" srcOrd="1" destOrd="0" presId="urn:microsoft.com/office/officeart/2005/8/layout/orgChart1"/>
    <dgm:cxn modelId="{065B9AD0-7DFC-4D7D-82AF-75663B34FBDD}" type="presParOf" srcId="{09577AA8-FB07-4148-8387-454E14B05378}" destId="{A0F2B718-BA1F-46D0-94C2-2BF455EA4844}" srcOrd="2" destOrd="0" presId="urn:microsoft.com/office/officeart/2005/8/layout/orgChart1"/>
    <dgm:cxn modelId="{3EAAD2F2-5406-40B1-A03E-A87B70A2C651}" type="presParOf" srcId="{AAD4BB02-754B-40AF-A859-C17CE89BB805}" destId="{D07287DC-4420-439E-B28C-E2646CB5CA25}" srcOrd="6" destOrd="0" presId="urn:microsoft.com/office/officeart/2005/8/layout/orgChart1"/>
    <dgm:cxn modelId="{4DB93221-9741-42B1-8339-FC9BF14C6A00}" type="presParOf" srcId="{AAD4BB02-754B-40AF-A859-C17CE89BB805}" destId="{BEE66CE8-F080-41ED-A821-1F30E9999943}" srcOrd="7" destOrd="0" presId="urn:microsoft.com/office/officeart/2005/8/layout/orgChart1"/>
    <dgm:cxn modelId="{9D4B1563-4139-4127-ABBC-665B03EC2D7D}" type="presParOf" srcId="{BEE66CE8-F080-41ED-A821-1F30E9999943}" destId="{5E520DD0-E9F3-439E-9062-94A42C08103C}" srcOrd="0" destOrd="0" presId="urn:microsoft.com/office/officeart/2005/8/layout/orgChart1"/>
    <dgm:cxn modelId="{33E7226A-A40A-4057-96BF-4DA167A8ED86}" type="presParOf" srcId="{5E520DD0-E9F3-439E-9062-94A42C08103C}" destId="{7EDD41BD-B808-4FB2-8FC9-14582277F839}" srcOrd="0" destOrd="0" presId="urn:microsoft.com/office/officeart/2005/8/layout/orgChart1"/>
    <dgm:cxn modelId="{19AD2050-7752-4C90-9A89-8411F2CEEC16}" type="presParOf" srcId="{5E520DD0-E9F3-439E-9062-94A42C08103C}" destId="{54C77E8C-D2B8-452E-98F8-4CE5B4029317}" srcOrd="1" destOrd="0" presId="urn:microsoft.com/office/officeart/2005/8/layout/orgChart1"/>
    <dgm:cxn modelId="{FF38B5A5-1D07-4414-93E3-29EE6AFA88AE}" type="presParOf" srcId="{BEE66CE8-F080-41ED-A821-1F30E9999943}" destId="{3913EF80-A997-4220-8F79-C01C1EDAAED4}" srcOrd="1" destOrd="0" presId="urn:microsoft.com/office/officeart/2005/8/layout/orgChart1"/>
    <dgm:cxn modelId="{AF2BEA78-50E9-40F5-8CF5-05820BE0D2C8}" type="presParOf" srcId="{BEE66CE8-F080-41ED-A821-1F30E9999943}" destId="{26AF9948-83B6-4837-A921-D46FA062C46D}" srcOrd="2" destOrd="0" presId="urn:microsoft.com/office/officeart/2005/8/layout/orgChart1"/>
    <dgm:cxn modelId="{2E6E281E-D466-4540-8A04-07568EA3CD0A}" type="presParOf" srcId="{9D4AB141-C162-44F8-9C27-A4E0CFA96B57}" destId="{76B1A40A-3ACA-440E-920C-0FCCC7DF7836}" srcOrd="2" destOrd="0" presId="urn:microsoft.com/office/officeart/2005/8/layout/orgChart1"/>
    <dgm:cxn modelId="{C4B281F3-6B02-4E28-8AA3-678FEFB16016}" type="presParOf" srcId="{21EA28FE-336F-4436-A80B-8EC27079739A}" destId="{BF1A7ABD-2F46-4172-B60F-420E01584B78}" srcOrd="2" destOrd="0" presId="urn:microsoft.com/office/officeart/2005/8/layout/orgChart1"/>
    <dgm:cxn modelId="{CD9988E9-7CEF-41F6-8F32-759ADCAC4C8B}" type="presParOf" srcId="{21EA28FE-336F-4436-A80B-8EC27079739A}" destId="{0393B38A-5CE1-4BEB-9173-4D514656104C}" srcOrd="3" destOrd="0" presId="urn:microsoft.com/office/officeart/2005/8/layout/orgChart1"/>
    <dgm:cxn modelId="{59BA7B62-A36F-40E4-8FE5-A3A46F3F6BC7}" type="presParOf" srcId="{0393B38A-5CE1-4BEB-9173-4D514656104C}" destId="{9F9A3005-937C-41C0-A003-C3E725BDEE9D}" srcOrd="0" destOrd="0" presId="urn:microsoft.com/office/officeart/2005/8/layout/orgChart1"/>
    <dgm:cxn modelId="{82EDC9F3-A7FB-4934-A0DD-A0FF9066DD86}" type="presParOf" srcId="{9F9A3005-937C-41C0-A003-C3E725BDEE9D}" destId="{3E6D7CF2-6BA7-44A6-BCCA-3181B4E468FE}" srcOrd="0" destOrd="0" presId="urn:microsoft.com/office/officeart/2005/8/layout/orgChart1"/>
    <dgm:cxn modelId="{2FC15BA6-3261-4B14-8267-9971BFE87743}" type="presParOf" srcId="{9F9A3005-937C-41C0-A003-C3E725BDEE9D}" destId="{61F8DD01-5B77-4160-ABDE-6E67D55E2496}" srcOrd="1" destOrd="0" presId="urn:microsoft.com/office/officeart/2005/8/layout/orgChart1"/>
    <dgm:cxn modelId="{FCB042BF-FB57-4254-9B15-4223FC3514D3}" type="presParOf" srcId="{0393B38A-5CE1-4BEB-9173-4D514656104C}" destId="{E0A129D5-BDB3-4E14-9FB5-4E1901CC0F8B}" srcOrd="1" destOrd="0" presId="urn:microsoft.com/office/officeart/2005/8/layout/orgChart1"/>
    <dgm:cxn modelId="{154EF5D2-6FCD-42AE-AC6B-00C3B907B0D9}" type="presParOf" srcId="{0393B38A-5CE1-4BEB-9173-4D514656104C}" destId="{EF8E78B7-B268-4294-8EAC-725A6A8DF25B}" srcOrd="2" destOrd="0" presId="urn:microsoft.com/office/officeart/2005/8/layout/orgChart1"/>
    <dgm:cxn modelId="{C0192B7F-53B7-4674-BA2B-CB8DF198ECAB}" type="presParOf" srcId="{21EA28FE-336F-4436-A80B-8EC27079739A}" destId="{DB88B880-A7D6-41A9-ABF0-3D1C1F329E54}" srcOrd="4" destOrd="0" presId="urn:microsoft.com/office/officeart/2005/8/layout/orgChart1"/>
    <dgm:cxn modelId="{72BE40A5-0382-41CC-BB72-5B837D28892F}" type="presParOf" srcId="{21EA28FE-336F-4436-A80B-8EC27079739A}" destId="{EAF501FB-7E86-4A59-AEA8-947914462FB9}" srcOrd="5" destOrd="0" presId="urn:microsoft.com/office/officeart/2005/8/layout/orgChart1"/>
    <dgm:cxn modelId="{F8326A21-C330-41BE-9F92-A5CB038E798A}" type="presParOf" srcId="{EAF501FB-7E86-4A59-AEA8-947914462FB9}" destId="{6D3BC38E-E000-41B1-A8A6-6CA81D67AD5C}" srcOrd="0" destOrd="0" presId="urn:microsoft.com/office/officeart/2005/8/layout/orgChart1"/>
    <dgm:cxn modelId="{026689D5-259E-4C89-8E3D-589CBB202F81}" type="presParOf" srcId="{6D3BC38E-E000-41B1-A8A6-6CA81D67AD5C}" destId="{5D8E2E50-9C31-4AFE-B439-BD524AC4BA05}" srcOrd="0" destOrd="0" presId="urn:microsoft.com/office/officeart/2005/8/layout/orgChart1"/>
    <dgm:cxn modelId="{C0BA8650-309E-4E2C-A4EF-D0C734AFB95B}" type="presParOf" srcId="{6D3BC38E-E000-41B1-A8A6-6CA81D67AD5C}" destId="{545145AC-C650-4270-B681-427D3BE7719F}" srcOrd="1" destOrd="0" presId="urn:microsoft.com/office/officeart/2005/8/layout/orgChart1"/>
    <dgm:cxn modelId="{AC27367D-14F6-4B35-9378-7C762C7A6441}" type="presParOf" srcId="{EAF501FB-7E86-4A59-AEA8-947914462FB9}" destId="{72BB7373-4310-4126-833E-28B1CEE87645}" srcOrd="1" destOrd="0" presId="urn:microsoft.com/office/officeart/2005/8/layout/orgChart1"/>
    <dgm:cxn modelId="{513F8F70-D1C0-4E79-8419-97AAE23E9710}" type="presParOf" srcId="{EAF501FB-7E86-4A59-AEA8-947914462FB9}" destId="{359ABFC0-890A-483D-A3D4-D90F7BD6FB53}" srcOrd="2" destOrd="0" presId="urn:microsoft.com/office/officeart/2005/8/layout/orgChart1"/>
    <dgm:cxn modelId="{6DCD0A67-FE0A-4631-9B3E-698E5DC06E35}" type="presParOf" srcId="{21EA28FE-336F-4436-A80B-8EC27079739A}" destId="{8F42FE94-2BE9-4DE1-8FB8-63760C18CBF7}" srcOrd="6" destOrd="0" presId="urn:microsoft.com/office/officeart/2005/8/layout/orgChart1"/>
    <dgm:cxn modelId="{154FDA43-73D0-4AEE-B13D-D34133D9EEFE}" type="presParOf" srcId="{21EA28FE-336F-4436-A80B-8EC27079739A}" destId="{7B1346C6-019E-4E61-AF74-84A481B0CA9C}" srcOrd="7" destOrd="0" presId="urn:microsoft.com/office/officeart/2005/8/layout/orgChart1"/>
    <dgm:cxn modelId="{0257E2EE-AD13-46CF-A273-27200CF41E73}" type="presParOf" srcId="{7B1346C6-019E-4E61-AF74-84A481B0CA9C}" destId="{3F629885-12F8-4F57-96C1-85BD64AAF80C}" srcOrd="0" destOrd="0" presId="urn:microsoft.com/office/officeart/2005/8/layout/orgChart1"/>
    <dgm:cxn modelId="{25F9887E-E904-4866-A968-8083D5BE2C94}" type="presParOf" srcId="{3F629885-12F8-4F57-96C1-85BD64AAF80C}" destId="{5388A49D-8301-40CB-925C-D60A01C2356E}" srcOrd="0" destOrd="0" presId="urn:microsoft.com/office/officeart/2005/8/layout/orgChart1"/>
    <dgm:cxn modelId="{E1A2EF43-1F00-43A2-B20D-295FB40D4968}" type="presParOf" srcId="{3F629885-12F8-4F57-96C1-85BD64AAF80C}" destId="{D4FC7061-6921-4F88-B2F5-24AF0CDD9017}" srcOrd="1" destOrd="0" presId="urn:microsoft.com/office/officeart/2005/8/layout/orgChart1"/>
    <dgm:cxn modelId="{4E6C21CF-C0EF-4741-AF41-43A77415C738}" type="presParOf" srcId="{7B1346C6-019E-4E61-AF74-84A481B0CA9C}" destId="{0C9AABB0-A61A-40AB-B521-7A0C7C80CF4E}" srcOrd="1" destOrd="0" presId="urn:microsoft.com/office/officeart/2005/8/layout/orgChart1"/>
    <dgm:cxn modelId="{85123DEF-DBDE-41A0-A120-6D13112AF7D1}" type="presParOf" srcId="{7B1346C6-019E-4E61-AF74-84A481B0CA9C}" destId="{F77F224A-66CA-4CAF-BA2C-DC9E7D8B4331}" srcOrd="2" destOrd="0" presId="urn:microsoft.com/office/officeart/2005/8/layout/orgChart1"/>
    <dgm:cxn modelId="{06E00B4D-27F7-45CF-8E2C-745CE1C8F445}" type="presParOf" srcId="{B518FF53-0C90-48D4-933A-FAD768A2D20A}" destId="{0F7BAD02-E41B-43E0-928E-0B887B7528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C7428-4720-43DB-91EA-E12123FB768E}">
      <dsp:nvSpPr>
        <dsp:cNvPr id="0" name=""/>
        <dsp:cNvSpPr/>
      </dsp:nvSpPr>
      <dsp:spPr>
        <a:xfrm>
          <a:off x="5190632" y="2118998"/>
          <a:ext cx="3535943" cy="28344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Mệt mỏi kéo dài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Mất năng lượng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Thay đổi cân nặng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Rối loạn giấc ngủ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Mất động lực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Lạm dụng chất gây nghiện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Triệu chứng đau kéo dài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13680" y="2889888"/>
        <a:ext cx="2350630" cy="2001343"/>
      </dsp:txXfrm>
    </dsp:sp>
    <dsp:sp modelId="{A74A61E2-5F54-4998-B599-A1DE1910C095}">
      <dsp:nvSpPr>
        <dsp:cNvPr id="0" name=""/>
        <dsp:cNvSpPr/>
      </dsp:nvSpPr>
      <dsp:spPr>
        <a:xfrm>
          <a:off x="0" y="2411574"/>
          <a:ext cx="3862111" cy="250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Khóc lóc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Thu rút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Sao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nhãng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trách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nhiệm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Thay đổi về cách ăn mặc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Đi đứng, cử chỉ chậm chạp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Dễ gây hấn và khó kiềm chế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060" y="3093262"/>
        <a:ext cx="2593358" cy="1769764"/>
      </dsp:txXfrm>
    </dsp:sp>
    <dsp:sp modelId="{9B2B5709-1297-402B-AF39-0703710D4257}">
      <dsp:nvSpPr>
        <dsp:cNvPr id="0" name=""/>
        <dsp:cNvSpPr/>
      </dsp:nvSpPr>
      <dsp:spPr>
        <a:xfrm>
          <a:off x="5097053" y="23235"/>
          <a:ext cx="3596021" cy="21681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Thường xuyên đổ lỗi cho bản thân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Giảm tập trung chú ý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Thiếu quyết đoán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Suy nghĩ về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cái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ý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23487" y="70862"/>
        <a:ext cx="2421961" cy="1530864"/>
      </dsp:txXfrm>
    </dsp:sp>
    <dsp:sp modelId="{52AD349F-CC36-4ADF-93BB-B8E86BF8ED78}">
      <dsp:nvSpPr>
        <dsp:cNvPr id="0" name=""/>
        <dsp:cNvSpPr/>
      </dsp:nvSpPr>
      <dsp:spPr>
        <a:xfrm>
          <a:off x="0" y="15474"/>
          <a:ext cx="3368453" cy="23701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Buồn bã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 lắng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Cảm giác tội lỗi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Giận dữ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Cảm xúc không ổn định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Cảm giác bất lực vô vọng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Tăng kích thích</a:t>
          </a:r>
          <a:endParaRPr lang="vi-V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065" y="67539"/>
        <a:ext cx="2253787" cy="1673496"/>
      </dsp:txXfrm>
    </dsp:sp>
    <dsp:sp modelId="{6254F7D0-1B5A-4A00-95AB-41F7B80FB69F}">
      <dsp:nvSpPr>
        <dsp:cNvPr id="0" name=""/>
        <dsp:cNvSpPr/>
      </dsp:nvSpPr>
      <dsp:spPr>
        <a:xfrm>
          <a:off x="2180963" y="349441"/>
          <a:ext cx="2151991" cy="21519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Cảm xúc</a:t>
          </a:r>
          <a:endParaRPr lang="vi-VN" sz="2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1267" y="979745"/>
        <a:ext cx="1521687" cy="1521687"/>
      </dsp:txXfrm>
    </dsp:sp>
    <dsp:sp modelId="{BC900988-3AAF-4E30-AEB3-63582043E382}">
      <dsp:nvSpPr>
        <dsp:cNvPr id="0" name=""/>
        <dsp:cNvSpPr/>
      </dsp:nvSpPr>
      <dsp:spPr>
        <a:xfrm rot="5400000">
          <a:off x="4440467" y="341328"/>
          <a:ext cx="2151991" cy="21519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Tư duy</a:t>
          </a:r>
          <a:endParaRPr lang="vi-V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440467" y="971632"/>
        <a:ext cx="1521687" cy="1521687"/>
      </dsp:txXfrm>
    </dsp:sp>
    <dsp:sp modelId="{8524A3A2-CC63-44AC-9DB7-FD1F9170E8C6}">
      <dsp:nvSpPr>
        <dsp:cNvPr id="0" name=""/>
        <dsp:cNvSpPr/>
      </dsp:nvSpPr>
      <dsp:spPr>
        <a:xfrm rot="10800000">
          <a:off x="4433408" y="2601585"/>
          <a:ext cx="2151991" cy="21519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Triệu chứng cơ thể</a:t>
          </a:r>
          <a:endParaRPr lang="vi-V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433408" y="2601585"/>
        <a:ext cx="1521687" cy="1521687"/>
      </dsp:txXfrm>
    </dsp:sp>
    <dsp:sp modelId="{3043F6CF-D3F7-4BFF-B267-B544C9D9BEDE}">
      <dsp:nvSpPr>
        <dsp:cNvPr id="0" name=""/>
        <dsp:cNvSpPr/>
      </dsp:nvSpPr>
      <dsp:spPr>
        <a:xfrm rot="16200000">
          <a:off x="2189076" y="2592719"/>
          <a:ext cx="2151991" cy="215199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Hành vi</a:t>
          </a:r>
          <a:endParaRPr lang="vi-V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2819380" y="2592719"/>
        <a:ext cx="1521687" cy="1521687"/>
      </dsp:txXfrm>
    </dsp:sp>
    <dsp:sp modelId="{C3A4BF92-C162-49E3-92B0-5F8AE3D28A6D}">
      <dsp:nvSpPr>
        <dsp:cNvPr id="0" name=""/>
        <dsp:cNvSpPr/>
      </dsp:nvSpPr>
      <dsp:spPr>
        <a:xfrm>
          <a:off x="4019263" y="2095723"/>
          <a:ext cx="743008" cy="64609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86934-A17B-4A83-8C56-258C87C808AD}">
      <dsp:nvSpPr>
        <dsp:cNvPr id="0" name=""/>
        <dsp:cNvSpPr/>
      </dsp:nvSpPr>
      <dsp:spPr>
        <a:xfrm rot="10800000">
          <a:off x="4019263" y="2344221"/>
          <a:ext cx="743008" cy="64609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93AB8-6628-4A03-BE11-270AFC43458A}">
      <dsp:nvSpPr>
        <dsp:cNvPr id="0" name=""/>
        <dsp:cNvSpPr/>
      </dsp:nvSpPr>
      <dsp:spPr>
        <a:xfrm>
          <a:off x="3889498" y="0"/>
          <a:ext cx="1741291" cy="174146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90F2E4-B134-401D-B4C7-FBB022FE678F}">
      <dsp:nvSpPr>
        <dsp:cNvPr id="0" name=""/>
        <dsp:cNvSpPr/>
      </dsp:nvSpPr>
      <dsp:spPr>
        <a:xfrm>
          <a:off x="4273947" y="630364"/>
          <a:ext cx="971739" cy="48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b="1" kern="1200" dirty="0">
              <a:latin typeface="+mj-lt"/>
            </a:rPr>
            <a:t>1. Ổn định cơn</a:t>
          </a:r>
        </a:p>
      </dsp:txBody>
      <dsp:txXfrm>
        <a:off x="4273947" y="630364"/>
        <a:ext cx="971739" cy="485819"/>
      </dsp:txXfrm>
    </dsp:sp>
    <dsp:sp modelId="{57E6D3D5-E6B3-4EC9-8833-C51A05A6F5E9}">
      <dsp:nvSpPr>
        <dsp:cNvPr id="0" name=""/>
        <dsp:cNvSpPr/>
      </dsp:nvSpPr>
      <dsp:spPr>
        <a:xfrm>
          <a:off x="3405751" y="1000732"/>
          <a:ext cx="1741291" cy="174146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2F6D96-BEC7-4ED4-8A68-E27A9F5206D5}">
      <dsp:nvSpPr>
        <dsp:cNvPr id="0" name=""/>
        <dsp:cNvSpPr/>
      </dsp:nvSpPr>
      <dsp:spPr>
        <a:xfrm>
          <a:off x="3788241" y="1632944"/>
          <a:ext cx="971739" cy="48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b="1" kern="1200" dirty="0">
              <a:latin typeface="+mj-lt"/>
            </a:rPr>
            <a:t>2. Bảo đảm an toàn</a:t>
          </a:r>
        </a:p>
      </dsp:txBody>
      <dsp:txXfrm>
        <a:off x="3788241" y="1632944"/>
        <a:ext cx="971739" cy="485819"/>
      </dsp:txXfrm>
    </dsp:sp>
    <dsp:sp modelId="{6B2D1B9C-1B02-43FF-A888-F612B8A1C1E9}">
      <dsp:nvSpPr>
        <dsp:cNvPr id="0" name=""/>
        <dsp:cNvSpPr/>
      </dsp:nvSpPr>
      <dsp:spPr>
        <a:xfrm>
          <a:off x="3889498" y="2005159"/>
          <a:ext cx="1741291" cy="174146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E1272F-ADEE-46C7-8593-17EF590D9976}">
      <dsp:nvSpPr>
        <dsp:cNvPr id="0" name=""/>
        <dsp:cNvSpPr/>
      </dsp:nvSpPr>
      <dsp:spPr>
        <a:xfrm>
          <a:off x="4273947" y="2635523"/>
          <a:ext cx="971739" cy="48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b="1" kern="1200" dirty="0">
              <a:latin typeface="+mj-lt"/>
            </a:rPr>
            <a:t>3. Phục hồi chức năng</a:t>
          </a:r>
        </a:p>
      </dsp:txBody>
      <dsp:txXfrm>
        <a:off x="4273947" y="2635523"/>
        <a:ext cx="971739" cy="485819"/>
      </dsp:txXfrm>
    </dsp:sp>
    <dsp:sp modelId="{5CD85771-0041-415E-9430-CFCD96D1B241}">
      <dsp:nvSpPr>
        <dsp:cNvPr id="0" name=""/>
        <dsp:cNvSpPr/>
      </dsp:nvSpPr>
      <dsp:spPr>
        <a:xfrm>
          <a:off x="3529872" y="3121343"/>
          <a:ext cx="1495988" cy="1496711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90E93E9-3BAA-4A97-9098-550EF841A76E}">
      <dsp:nvSpPr>
        <dsp:cNvPr id="0" name=""/>
        <dsp:cNvSpPr/>
      </dsp:nvSpPr>
      <dsp:spPr>
        <a:xfrm>
          <a:off x="3788241" y="3638103"/>
          <a:ext cx="971739" cy="485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b="1" kern="1200" dirty="0">
              <a:latin typeface="+mj-lt"/>
            </a:rPr>
            <a:t>4. Phòng ngừa tái phát</a:t>
          </a:r>
        </a:p>
      </dsp:txBody>
      <dsp:txXfrm>
        <a:off x="3788241" y="3638103"/>
        <a:ext cx="971739" cy="485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2BBD2-688A-452D-A457-473A6F525D63}">
      <dsp:nvSpPr>
        <dsp:cNvPr id="0" name=""/>
        <dsp:cNvSpPr/>
      </dsp:nvSpPr>
      <dsp:spPr>
        <a:xfrm>
          <a:off x="4603108" y="95805"/>
          <a:ext cx="1539874" cy="153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HÓA LIỆU PHÁP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03108" y="95805"/>
        <a:ext cx="1539874" cy="1539874"/>
      </dsp:txXfrm>
    </dsp:sp>
    <dsp:sp modelId="{C9E735C5-22C8-4052-A8CB-59E54CE71217}">
      <dsp:nvSpPr>
        <dsp:cNvPr id="0" name=""/>
        <dsp:cNvSpPr/>
      </dsp:nvSpPr>
      <dsp:spPr>
        <a:xfrm>
          <a:off x="1887430" y="-1780"/>
          <a:ext cx="4353138" cy="4353138"/>
        </a:xfrm>
        <a:prstGeom prst="circularArrow">
          <a:avLst>
            <a:gd name="adj1" fmla="val 6898"/>
            <a:gd name="adj2" fmla="val 465022"/>
            <a:gd name="adj3" fmla="val 550802"/>
            <a:gd name="adj4" fmla="val 20584175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C886-E9A4-44B9-9DDB-CFA577AA24C1}">
      <dsp:nvSpPr>
        <dsp:cNvPr id="0" name=""/>
        <dsp:cNvSpPr/>
      </dsp:nvSpPr>
      <dsp:spPr>
        <a:xfrm>
          <a:off x="4603108" y="2713897"/>
          <a:ext cx="1539874" cy="153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TÂM LÝ LIỆU PHÁP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03108" y="2713897"/>
        <a:ext cx="1539874" cy="1539874"/>
      </dsp:txXfrm>
    </dsp:sp>
    <dsp:sp modelId="{9D4AF24F-4497-4B0E-9C37-652CA32BE298}">
      <dsp:nvSpPr>
        <dsp:cNvPr id="0" name=""/>
        <dsp:cNvSpPr/>
      </dsp:nvSpPr>
      <dsp:spPr>
        <a:xfrm>
          <a:off x="1887430" y="-1780"/>
          <a:ext cx="4353138" cy="4353138"/>
        </a:xfrm>
        <a:prstGeom prst="circularArrow">
          <a:avLst>
            <a:gd name="adj1" fmla="val 6898"/>
            <a:gd name="adj2" fmla="val 465022"/>
            <a:gd name="adj3" fmla="val 5950802"/>
            <a:gd name="adj4" fmla="val 4384175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66FE-5434-43E1-9A30-2EC2524EAE81}">
      <dsp:nvSpPr>
        <dsp:cNvPr id="0" name=""/>
        <dsp:cNvSpPr/>
      </dsp:nvSpPr>
      <dsp:spPr>
        <a:xfrm>
          <a:off x="1985016" y="2713897"/>
          <a:ext cx="1539874" cy="153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CHOÁNG ĐIỆN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85016" y="2713897"/>
        <a:ext cx="1539874" cy="1539874"/>
      </dsp:txXfrm>
    </dsp:sp>
    <dsp:sp modelId="{AC96F24A-94C1-4065-8939-D86E26CCDE97}">
      <dsp:nvSpPr>
        <dsp:cNvPr id="0" name=""/>
        <dsp:cNvSpPr/>
      </dsp:nvSpPr>
      <dsp:spPr>
        <a:xfrm>
          <a:off x="1887430" y="-1780"/>
          <a:ext cx="4353138" cy="4353138"/>
        </a:xfrm>
        <a:prstGeom prst="circularArrow">
          <a:avLst>
            <a:gd name="adj1" fmla="val 6898"/>
            <a:gd name="adj2" fmla="val 465022"/>
            <a:gd name="adj3" fmla="val 11350802"/>
            <a:gd name="adj4" fmla="val 9784175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0EA30-3054-49A5-B4A6-EC6951030156}">
      <dsp:nvSpPr>
        <dsp:cNvPr id="0" name=""/>
        <dsp:cNvSpPr/>
      </dsp:nvSpPr>
      <dsp:spPr>
        <a:xfrm>
          <a:off x="1985016" y="95805"/>
          <a:ext cx="1539874" cy="153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LIỆU PHÁP HỔ TRỢ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85016" y="95805"/>
        <a:ext cx="1539874" cy="1539874"/>
      </dsp:txXfrm>
    </dsp:sp>
    <dsp:sp modelId="{F3FFF2E6-7452-4870-823F-765AE978974A}">
      <dsp:nvSpPr>
        <dsp:cNvPr id="0" name=""/>
        <dsp:cNvSpPr/>
      </dsp:nvSpPr>
      <dsp:spPr>
        <a:xfrm>
          <a:off x="1887430" y="-1780"/>
          <a:ext cx="4353138" cy="4353138"/>
        </a:xfrm>
        <a:prstGeom prst="circularArrow">
          <a:avLst>
            <a:gd name="adj1" fmla="val 6898"/>
            <a:gd name="adj2" fmla="val 465022"/>
            <a:gd name="adj3" fmla="val 16750802"/>
            <a:gd name="adj4" fmla="val 15184175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2FE94-2BE9-4DE1-8FB8-63760C18CBF7}">
      <dsp:nvSpPr>
        <dsp:cNvPr id="0" name=""/>
        <dsp:cNvSpPr/>
      </dsp:nvSpPr>
      <dsp:spPr>
        <a:xfrm>
          <a:off x="4254343" y="560547"/>
          <a:ext cx="2026176" cy="234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216"/>
              </a:lnTo>
              <a:lnTo>
                <a:pt x="2026176" y="117216"/>
              </a:lnTo>
              <a:lnTo>
                <a:pt x="2026176" y="2344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8B880-A7D6-41A9-ABF0-3D1C1F329E54}">
      <dsp:nvSpPr>
        <dsp:cNvPr id="0" name=""/>
        <dsp:cNvSpPr/>
      </dsp:nvSpPr>
      <dsp:spPr>
        <a:xfrm>
          <a:off x="4254343" y="560547"/>
          <a:ext cx="675392" cy="234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216"/>
              </a:lnTo>
              <a:lnTo>
                <a:pt x="675392" y="117216"/>
              </a:lnTo>
              <a:lnTo>
                <a:pt x="675392" y="2344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A7ABD-2F46-4172-B60F-420E01584B78}">
      <dsp:nvSpPr>
        <dsp:cNvPr id="0" name=""/>
        <dsp:cNvSpPr/>
      </dsp:nvSpPr>
      <dsp:spPr>
        <a:xfrm>
          <a:off x="3578951" y="560547"/>
          <a:ext cx="675392" cy="234433"/>
        </a:xfrm>
        <a:custGeom>
          <a:avLst/>
          <a:gdLst/>
          <a:ahLst/>
          <a:cxnLst/>
          <a:rect l="0" t="0" r="0" b="0"/>
          <a:pathLst>
            <a:path>
              <a:moveTo>
                <a:pt x="675392" y="0"/>
              </a:moveTo>
              <a:lnTo>
                <a:pt x="675392" y="117216"/>
              </a:lnTo>
              <a:lnTo>
                <a:pt x="0" y="117216"/>
              </a:lnTo>
              <a:lnTo>
                <a:pt x="0" y="2344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287DC-4420-439E-B28C-E2646CB5CA25}">
      <dsp:nvSpPr>
        <dsp:cNvPr id="0" name=""/>
        <dsp:cNvSpPr/>
      </dsp:nvSpPr>
      <dsp:spPr>
        <a:xfrm>
          <a:off x="2507255" y="1353155"/>
          <a:ext cx="167452" cy="2891347"/>
        </a:xfrm>
        <a:custGeom>
          <a:avLst/>
          <a:gdLst/>
          <a:ahLst/>
          <a:cxnLst/>
          <a:rect l="0" t="0" r="0" b="0"/>
          <a:pathLst>
            <a:path>
              <a:moveTo>
                <a:pt x="167452" y="0"/>
              </a:moveTo>
              <a:lnTo>
                <a:pt x="167452" y="2891347"/>
              </a:lnTo>
              <a:lnTo>
                <a:pt x="0" y="2891347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9EACB-05BC-40E1-8E55-21425C93A535}">
      <dsp:nvSpPr>
        <dsp:cNvPr id="0" name=""/>
        <dsp:cNvSpPr/>
      </dsp:nvSpPr>
      <dsp:spPr>
        <a:xfrm>
          <a:off x="2507255" y="1353155"/>
          <a:ext cx="167452" cy="2098738"/>
        </a:xfrm>
        <a:custGeom>
          <a:avLst/>
          <a:gdLst/>
          <a:ahLst/>
          <a:cxnLst/>
          <a:rect l="0" t="0" r="0" b="0"/>
          <a:pathLst>
            <a:path>
              <a:moveTo>
                <a:pt x="167452" y="0"/>
              </a:moveTo>
              <a:lnTo>
                <a:pt x="167452" y="2098738"/>
              </a:lnTo>
              <a:lnTo>
                <a:pt x="0" y="209873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CBB2F-F7EF-497E-9EA2-7C804432630A}">
      <dsp:nvSpPr>
        <dsp:cNvPr id="0" name=""/>
        <dsp:cNvSpPr/>
      </dsp:nvSpPr>
      <dsp:spPr>
        <a:xfrm>
          <a:off x="2507255" y="1353155"/>
          <a:ext cx="167452" cy="1306130"/>
        </a:xfrm>
        <a:custGeom>
          <a:avLst/>
          <a:gdLst/>
          <a:ahLst/>
          <a:cxnLst/>
          <a:rect l="0" t="0" r="0" b="0"/>
          <a:pathLst>
            <a:path>
              <a:moveTo>
                <a:pt x="167452" y="0"/>
              </a:moveTo>
              <a:lnTo>
                <a:pt x="167452" y="1306130"/>
              </a:lnTo>
              <a:lnTo>
                <a:pt x="0" y="130613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CC06F-A7A9-4B71-ADA4-432F3337CA33}">
      <dsp:nvSpPr>
        <dsp:cNvPr id="0" name=""/>
        <dsp:cNvSpPr/>
      </dsp:nvSpPr>
      <dsp:spPr>
        <a:xfrm>
          <a:off x="2507255" y="1353155"/>
          <a:ext cx="167452" cy="513521"/>
        </a:xfrm>
        <a:custGeom>
          <a:avLst/>
          <a:gdLst/>
          <a:ahLst/>
          <a:cxnLst/>
          <a:rect l="0" t="0" r="0" b="0"/>
          <a:pathLst>
            <a:path>
              <a:moveTo>
                <a:pt x="167452" y="0"/>
              </a:moveTo>
              <a:lnTo>
                <a:pt x="167452" y="513521"/>
              </a:lnTo>
              <a:lnTo>
                <a:pt x="0" y="5135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0394A-3944-4386-ADC9-5701E195E1D3}">
      <dsp:nvSpPr>
        <dsp:cNvPr id="0" name=""/>
        <dsp:cNvSpPr/>
      </dsp:nvSpPr>
      <dsp:spPr>
        <a:xfrm>
          <a:off x="2228167" y="560547"/>
          <a:ext cx="2026176" cy="234433"/>
        </a:xfrm>
        <a:custGeom>
          <a:avLst/>
          <a:gdLst/>
          <a:ahLst/>
          <a:cxnLst/>
          <a:rect l="0" t="0" r="0" b="0"/>
          <a:pathLst>
            <a:path>
              <a:moveTo>
                <a:pt x="2026176" y="0"/>
              </a:moveTo>
              <a:lnTo>
                <a:pt x="2026176" y="117216"/>
              </a:lnTo>
              <a:lnTo>
                <a:pt x="0" y="117216"/>
              </a:lnTo>
              <a:lnTo>
                <a:pt x="0" y="2344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15FEB-BC36-4019-9CFA-BCA1C55DA53E}">
      <dsp:nvSpPr>
        <dsp:cNvPr id="0" name=""/>
        <dsp:cNvSpPr/>
      </dsp:nvSpPr>
      <dsp:spPr>
        <a:xfrm>
          <a:off x="3276599" y="2371"/>
          <a:ext cx="1955488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6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HÓA LIỆU PHÁP</a:t>
          </a:r>
        </a:p>
      </dsp:txBody>
      <dsp:txXfrm>
        <a:off x="3276599" y="2371"/>
        <a:ext cx="1955488" cy="558175"/>
      </dsp:txXfrm>
    </dsp:sp>
    <dsp:sp modelId="{01E51469-ABB9-4766-AC12-916CD7BE9C27}">
      <dsp:nvSpPr>
        <dsp:cNvPr id="0" name=""/>
        <dsp:cNvSpPr/>
      </dsp:nvSpPr>
      <dsp:spPr>
        <a:xfrm>
          <a:off x="1669992" y="794980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CHỐNG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TRẦM CẢM</a:t>
          </a:r>
        </a:p>
      </dsp:txBody>
      <dsp:txXfrm>
        <a:off x="1669992" y="794980"/>
        <a:ext cx="1116350" cy="558175"/>
      </dsp:txXfrm>
    </dsp:sp>
    <dsp:sp modelId="{5A11CA3F-5950-483A-8087-09E77FA5A73A}">
      <dsp:nvSpPr>
        <dsp:cNvPr id="0" name=""/>
        <dsp:cNvSpPr/>
      </dsp:nvSpPr>
      <dsp:spPr>
        <a:xfrm>
          <a:off x="1390904" y="1587589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SSRI</a:t>
          </a:r>
        </a:p>
      </dsp:txBody>
      <dsp:txXfrm>
        <a:off x="1390904" y="1587589"/>
        <a:ext cx="1116350" cy="558175"/>
      </dsp:txXfrm>
    </dsp:sp>
    <dsp:sp modelId="{EFCE2378-CCB8-4ACD-8E25-00242DA26B44}">
      <dsp:nvSpPr>
        <dsp:cNvPr id="0" name=""/>
        <dsp:cNvSpPr/>
      </dsp:nvSpPr>
      <dsp:spPr>
        <a:xfrm>
          <a:off x="1390904" y="2380198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TCA</a:t>
          </a:r>
        </a:p>
      </dsp:txBody>
      <dsp:txXfrm>
        <a:off x="1390904" y="2380198"/>
        <a:ext cx="1116350" cy="558175"/>
      </dsp:txXfrm>
    </dsp:sp>
    <dsp:sp modelId="{38AB15D5-EAE0-44AB-935C-00CF77C4550C}">
      <dsp:nvSpPr>
        <dsp:cNvPr id="0" name=""/>
        <dsp:cNvSpPr/>
      </dsp:nvSpPr>
      <dsp:spPr>
        <a:xfrm>
          <a:off x="1390904" y="3172807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IMAO</a:t>
          </a:r>
        </a:p>
      </dsp:txBody>
      <dsp:txXfrm>
        <a:off x="1390904" y="3172807"/>
        <a:ext cx="1116350" cy="558175"/>
      </dsp:txXfrm>
    </dsp:sp>
    <dsp:sp modelId="{7EDD41BD-B808-4FB2-8FC9-14582277F839}">
      <dsp:nvSpPr>
        <dsp:cNvPr id="0" name=""/>
        <dsp:cNvSpPr/>
      </dsp:nvSpPr>
      <dsp:spPr>
        <a:xfrm>
          <a:off x="1390904" y="3965415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SNRI</a:t>
          </a:r>
        </a:p>
      </dsp:txBody>
      <dsp:txXfrm>
        <a:off x="1390904" y="3965415"/>
        <a:ext cx="1116350" cy="558175"/>
      </dsp:txXfrm>
    </dsp:sp>
    <dsp:sp modelId="{3E6D7CF2-6BA7-44A6-BCCA-3181B4E468FE}">
      <dsp:nvSpPr>
        <dsp:cNvPr id="0" name=""/>
        <dsp:cNvSpPr/>
      </dsp:nvSpPr>
      <dsp:spPr>
        <a:xfrm>
          <a:off x="3020776" y="794980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ĐIỀU HÒA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KHÍ SẮC</a:t>
          </a:r>
        </a:p>
      </dsp:txBody>
      <dsp:txXfrm>
        <a:off x="3020776" y="794980"/>
        <a:ext cx="1116350" cy="558175"/>
      </dsp:txXfrm>
    </dsp:sp>
    <dsp:sp modelId="{5D8E2E50-9C31-4AFE-B439-BD524AC4BA05}">
      <dsp:nvSpPr>
        <dsp:cNvPr id="0" name=""/>
        <dsp:cNvSpPr/>
      </dsp:nvSpPr>
      <dsp:spPr>
        <a:xfrm>
          <a:off x="4371560" y="794980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CHỐNG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LOẠN THẦN</a:t>
          </a:r>
        </a:p>
      </dsp:txBody>
      <dsp:txXfrm>
        <a:off x="4371560" y="794980"/>
        <a:ext cx="1116350" cy="558175"/>
      </dsp:txXfrm>
    </dsp:sp>
    <dsp:sp modelId="{5388A49D-8301-40CB-925C-D60A01C2356E}">
      <dsp:nvSpPr>
        <dsp:cNvPr id="0" name=""/>
        <dsp:cNvSpPr/>
      </dsp:nvSpPr>
      <dsp:spPr>
        <a:xfrm>
          <a:off x="5722344" y="794980"/>
          <a:ext cx="1116350" cy="5581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ja-JP" sz="12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rPr>
            <a:t>THUỐC AN THẦN</a:t>
          </a:r>
        </a:p>
      </dsp:txBody>
      <dsp:txXfrm>
        <a:off x="5722344" y="794980"/>
        <a:ext cx="1116350" cy="558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8AD81-9C97-4237-94BD-B0366D05514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2C529-3E21-4894-ABB5-F8A9855BE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1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2C529-3E21-4894-ABB5-F8A9855BEB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88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5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B7BD-0145-4C83-9402-CB672420033E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A7A9-DB68-40C5-B67D-51385FA3C3C0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6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F4BF-7A07-472B-8A70-B231189A45DB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2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1" y="2166366"/>
            <a:ext cx="1147156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2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195" indent="0" algn="ctr">
              <a:buNone/>
              <a:defRPr sz="2000"/>
            </a:lvl2pPr>
            <a:lvl3pPr marL="914388" indent="0" algn="ctr">
              <a:buNone/>
              <a:defRPr sz="20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1" indent="0" algn="ctr">
              <a:buNone/>
              <a:defRPr sz="2000"/>
            </a:lvl6pPr>
            <a:lvl7pPr marL="2743165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53150814-A06E-41F4-8BD6-A0AAE115A3A0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4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D9F042E9-7335-4BC8-B9C3-03C71B72778F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10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2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2" y="4010337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95"/>
            <a:fld id="{826A044A-59F8-442C-AEA2-E6A4C1C23627}" type="datetime1">
              <a:rPr lang="en-US" smtClean="0">
                <a:solidFill>
                  <a:srgbClr val="1F497D"/>
                </a:solidFill>
              </a:rPr>
              <a:t>12/1/2021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95"/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95"/>
            <a:fld id="{4FAB73BC-B049-4115-A692-8D63A059BFB8}" type="slidenum">
              <a:rPr lang="en-US" smtClean="0">
                <a:solidFill>
                  <a:srgbClr val="1F497D"/>
                </a:solidFill>
              </a:rPr>
              <a:pPr defTabSz="457195"/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2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04C1C427-454D-4E91-A664-86AE389AD0F3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1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EFEA23D1-FDB7-4585-BDEE-B55A0069F53E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62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B6C52EB0-B5A3-44E6-B530-D58973206254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45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351BBACC-BFD3-42D0-B598-7418CD350AD4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89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9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9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A51A276B-DDCB-48F8-8E48-D1899E3F02C5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4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FA3A-75F8-4C66-9722-AB1EA9471C78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8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1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5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9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3EFF4F5D-4532-4FBE-BEC0-0D1B2709A59A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5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95"/>
            <a:fld id="{7774DC77-3057-4760-ADA4-2F57D64E1F1E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6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5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422857"/>
            <a:ext cx="2743196" cy="365125"/>
          </a:xfrm>
        </p:spPr>
        <p:txBody>
          <a:bodyPr/>
          <a:lstStyle/>
          <a:p>
            <a:pPr defTabSz="457195"/>
            <a:fld id="{B005D6FE-FC4D-46EA-8D66-12B39790B1A3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7" y="6422857"/>
            <a:ext cx="4279669" cy="365125"/>
          </a:xfrm>
        </p:spPr>
        <p:txBody>
          <a:bodyPr/>
          <a:lstStyle/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7"/>
            <a:ext cx="879758" cy="365125"/>
          </a:xfrm>
        </p:spPr>
        <p:txBody>
          <a:bodyPr/>
          <a:lstStyle/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9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9722-C5BA-4B2C-8C0D-4E57EB8D0F61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4A2-27AD-4492-907E-5BD166DAFB33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8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C31A-AFF3-4986-A2B3-FE8CFCB44B6F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3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471-C354-45BD-B706-C93025F3AE77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1589-9492-4104-AF75-F923A16BA271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6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8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5" indent="0">
              <a:buNone/>
              <a:defRPr sz="1000"/>
            </a:lvl7pPr>
            <a:lvl8pPr marL="3200360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07880-D9BE-4066-8B0C-80E39F2BA67D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4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5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8" indent="0">
              <a:buNone/>
              <a:defRPr sz="1200"/>
            </a:lvl3pPr>
            <a:lvl4pPr marL="1371583" indent="0">
              <a:buNone/>
              <a:defRPr sz="1000"/>
            </a:lvl4pPr>
            <a:lvl5pPr marL="1828777" indent="0">
              <a:buNone/>
              <a:defRPr sz="1000"/>
            </a:lvl5pPr>
            <a:lvl6pPr marL="2285971" indent="0">
              <a:buNone/>
              <a:defRPr sz="1000"/>
            </a:lvl6pPr>
            <a:lvl7pPr marL="2743165" indent="0">
              <a:buNone/>
              <a:defRPr sz="1000"/>
            </a:lvl7pPr>
            <a:lvl8pPr marL="3200360" indent="0">
              <a:buNone/>
              <a:defRPr sz="1000"/>
            </a:lvl8pPr>
            <a:lvl9pPr marL="36575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825B-57D1-4FA1-A6B2-C7551A2C0A4A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0DF88-540D-408F-A154-D8C18B831FE7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D75C8-51E4-4EC2-B55B-CAD4228E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" y="176110"/>
            <a:ext cx="12188953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20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20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8" y="6422857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1">
                <a:solidFill>
                  <a:schemeClr val="tx1"/>
                </a:solidFill>
              </a:defRPr>
            </a:lvl1pPr>
          </a:lstStyle>
          <a:p>
            <a:pPr defTabSz="457195"/>
            <a:fld id="{6B7C1884-F65A-4F35-9A80-435FAFA0C3D8}" type="datetime1">
              <a:rPr lang="en-US" smtClean="0">
                <a:solidFill>
                  <a:prstClr val="white"/>
                </a:solidFill>
              </a:rPr>
              <a:t>12/1/2021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7"/>
            <a:ext cx="5044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</a:defRPr>
            </a:lvl1pPr>
          </a:lstStyle>
          <a:p>
            <a:pPr defTabSz="45719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6" y="6422857"/>
            <a:ext cx="94626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defTabSz="457195"/>
            <a:fld id="{4FAB73BC-B049-4115-A692-8D63A059BFB8}" type="slidenum">
              <a:rPr lang="en-US" smtClean="0">
                <a:solidFill>
                  <a:prstClr val="white"/>
                </a:solidFill>
              </a:rPr>
              <a:pPr defTabSz="45719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92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77" indent="-182877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5" indent="-18287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72" indent="-18287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69" indent="-18287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67" indent="-18287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584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7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17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media" Target="../media/media15.m4a"/><Relationship Id="rId7" Type="http://schemas.openxmlformats.org/officeDocument/2006/relationships/diagramLayout" Target="../diagrams/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microsoft.com/office/2007/relationships/diagramDrawing" Target="../diagrams/drawing1.xml"/><Relationship Id="rId4" Type="http://schemas.openxmlformats.org/officeDocument/2006/relationships/audio" Target="../media/media15.m4a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media" Target="../media/media27.m4a"/><Relationship Id="rId7" Type="http://schemas.openxmlformats.org/officeDocument/2006/relationships/diagramLayout" Target="../diagrams/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Data" Target="../diagrams/data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microsoft.com/office/2007/relationships/diagramDrawing" Target="../diagrams/drawing3.xml"/><Relationship Id="rId4" Type="http://schemas.openxmlformats.org/officeDocument/2006/relationships/audio" Target="../media/media27.m4a"/><Relationship Id="rId9" Type="http://schemas.openxmlformats.org/officeDocument/2006/relationships/diagramColors" Target="../diagrams/colors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30.m4a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0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37.m4a"/><Relationship Id="rId7" Type="http://schemas.openxmlformats.org/officeDocument/2006/relationships/image" Target="../media/image3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2.wmf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7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3.png"/><Relationship Id="rId4" Type="http://schemas.openxmlformats.org/officeDocument/2006/relationships/image" Target="../media/image1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42.m4a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2.m4a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4127" y="4436076"/>
            <a:ext cx="9144000" cy="2077849"/>
          </a:xfrm>
        </p:spPr>
        <p:txBody>
          <a:bodyPr>
            <a:normAutofit fontScale="85000" lnSpcReduction="20000"/>
          </a:bodyPr>
          <a:lstStyle/>
          <a:p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ThS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. BS.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Hồ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Yến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Phi</a:t>
            </a:r>
          </a:p>
          <a:p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– ĐH Y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Dược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TP.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Hồ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Chí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Minh</a:t>
            </a:r>
          </a:p>
          <a:p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cận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Y5; YHCT5; YHDP5)</a:t>
            </a:r>
          </a:p>
          <a:p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Tháng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06/2020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464" y="2366975"/>
            <a:ext cx="11312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RỐI LOẠN TRẦM CẢM CHỦ YẾU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(Major depressive disorder)</a:t>
            </a:r>
          </a:p>
        </p:txBody>
      </p:sp>
      <p:pic>
        <p:nvPicPr>
          <p:cNvPr id="1030" name="Picture 6" descr="KhÃ´ng cÃ³ mÃ´ táº£ áº£nh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80" y="75415"/>
            <a:ext cx="1908895" cy="19088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Norepinephrine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bài tiết norepinephrine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các chất chuyển hóa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người trầm cảm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Giảm đáp ứng của hormone tăng trưởng đối với chất đồng vận </a:t>
            </a:r>
            <a:r>
              <a:rPr lang="el-GR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α2-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noradrenergic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Xuất hiện triệu chứng trầm cảm khi giảm norepinephrine (sử dụng </a:t>
            </a:r>
            <a:r>
              <a:rPr lang="el-GR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α-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methylparatyrosine)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Mối liên quan giữa trầm cảm và các gen ảnh hưởng đến chuyển hóa hoặc vận chuyển norepinephrine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Trục hạ đồi – tuyến yên – tuyến thượng thận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56225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Đáp ứng cấp tính khi stress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cảm: nhạy cảm hóa trục HĐ-TY-TT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Bất thường chuyển hóa CRH =&gt; mạng lưới cảm xúc và nhận thức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BBF043-661E-4B9D-A724-201445E6B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452" y="1145079"/>
            <a:ext cx="4318501" cy="5086039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nồng độ các cytokines tiền viêm: IL-1, IL-6, TNF-</a:t>
            </a:r>
            <a:r>
              <a:rPr lang="el-GR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(tumour necrosis factor)</a:t>
            </a:r>
            <a:endParaRPr lang="el-GR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Ảnh hưởng đến trục HĐ-TY-TT, thay đổi chất dẫn truyền thần kinh monoamine và glutamate, suy yếu tính mềm dẻo thần kinh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Gây ra các “hành vi giống bị cảm”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viêm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5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Yếu tố di truyền đóng góp khoảng 40%, còn lại là yếu tố môi trường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Các gen có thể liên quan: 5HTTLPR, HTR1A, MTHFR, DRD4, GNB3</a:t>
            </a:r>
            <a:b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</a:br>
            <a:endParaRPr lang="vi-VN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di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406" y="3169472"/>
            <a:ext cx="6693988" cy="186553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0176" y="55348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1. Bệnh cảnh lâm sàng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76772077"/>
              </p:ext>
            </p:extLst>
          </p:nvPr>
        </p:nvGraphicFramePr>
        <p:xfrm>
          <a:off x="1661689" y="1122047"/>
          <a:ext cx="8781535" cy="508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4051" y="53003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9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13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Tầm soát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40" y="1131632"/>
            <a:ext cx="8503920" cy="4572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1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RL giấc ngủ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Đau nhức mạn tính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BL cơ thể mạn tính</a:t>
            </a:r>
            <a:r>
              <a:rPr kumimoji="1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(tiểu đường, tim mạch…)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MUS (Medically unexplained symptoms)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Khám bệnh thường xuyên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Hậu sản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+mj-lt"/>
              <a:buAutoNum type="arabicPeriod"/>
              <a:tabLst/>
              <a:defRPr/>
            </a:pPr>
            <a:r>
              <a:rPr kumimoji="1" lang="en-US" altLang="ja-JP" sz="2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Sang chấn tâm lý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Tiêu chuẩn chẩn đoán (DSM-5)</a:t>
            </a: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/>
        </p:nvGraphicFramePr>
        <p:xfrm>
          <a:off x="2154540" y="1244523"/>
          <a:ext cx="8504238" cy="485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CHUẨN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kumimoji="1" lang="en-US" altLang="ja-JP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ĐIỂM</a:t>
                      </a:r>
                      <a:endParaRPr kumimoji="1" lang="ja-JP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ja-JP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≥5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triệu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endParaRPr kumimoji="1" lang="en-US" altLang="ja-JP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≥2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kumimoji="1" lang="en-US" altLang="ja-JP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≥1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triệu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(1)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(2)</a:t>
                      </a:r>
                    </a:p>
                    <a:p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triệu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hầu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suốt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Khí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sắc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trầm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cảm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Giảm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sự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quan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tâm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,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hài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lòng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vui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thích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Tăng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cân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/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sụt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cân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đáng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kể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Mất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ngủ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/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ngủ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nhiều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Kích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động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/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chậm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  <a:sym typeface="Wingdings" pitchFamily="2" charset="2"/>
                        </a:rPr>
                        <a:t>chạp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Mệt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mỏi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lực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giác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vô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tội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lỗi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nghĩ</a:t>
                      </a: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800100" marR="0" lvl="1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Nghĩ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cái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chết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, ý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sát</a:t>
                      </a: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1" lang="ja-JP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xã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nghề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nghiệp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kể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kumimoji="1" lang="ja-JP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nghiện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BL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1" lang="ja-JP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RLPL-CX, TTPL, RLDPL, RLHT 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RLLT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1" lang="ja-JP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giai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đoạn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hưng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kumimoji="1" lang="en-US" altLang="ja-JP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nhẹ</a:t>
                      </a:r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8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lo âu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thể trầm uất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không điển hình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loạn thần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sau sinh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Rối loạn cảm xúc theo mùa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Trầm cảm kháng trị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Theo mức độ nặng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4. Phân nhóm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Rối loạn lưỡng cực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Tang thương/ sang chấn tâm lý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Rối loạn sử dụng chất/thuốc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Các bệnh nội khoa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Rối loạn tâm thần khác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5. Chẩn đoán phân biệt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III. CHẨN ĐOÁN BỆNH: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5. Chẩn đoán phân biệt</a:t>
            </a: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366033"/>
              </p:ext>
            </p:extLst>
          </p:nvPr>
        </p:nvGraphicFramePr>
        <p:xfrm>
          <a:off x="112155" y="1214137"/>
          <a:ext cx="10811218" cy="47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5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Tang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thương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MDD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b="1" i="1" u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xúc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nổi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trội</a:t>
                      </a:r>
                      <a:endParaRPr kumimoji="1" lang="ja-JP" altLang="en-US" sz="2000" b="1" i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Trống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rỗng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mát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Buồn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chán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b="1" i="1" u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Diễn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ja-JP" altLang="en-US" sz="2000" b="1" i="1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Dao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nhớ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nhung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dẳng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nổi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bận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trích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lai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b="1" i="1" u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kumimoji="1" lang="en-US" altLang="ja-JP" sz="20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xúc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kumimoji="1" lang="ja-JP" altLang="en-US" sz="2000" b="1" i="1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b="1" i="1" u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Lòng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endParaRPr kumimoji="1" lang="ja-JP" altLang="en-US" sz="2000" b="1" i="1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tồn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mờ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bởi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ự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mặc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kumimoji="1" lang="en-US" altLang="ja-JP" sz="2000" b="1" i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="1" i="1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sát</a:t>
                      </a:r>
                      <a:endParaRPr kumimoji="1" lang="ja-JP" altLang="en-US" sz="2000" b="1" i="1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kumimoji="1" lang="en-US" altLang="ja-JP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tụ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dần</a:t>
                      </a:r>
                      <a:endParaRPr kumimoji="1" lang="ja-JP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thoát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khỏi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cuộc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sống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dài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</a:t>
                      </a:r>
                      <a:r>
                        <a:rPr kumimoji="1" lang="en-US" altLang="ja-JP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ja-JP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dẳng</a:t>
                      </a:r>
                      <a:endParaRPr kumimoji="1" lang="ja-JP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5624" y="204919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RỐI LOẠN TRẦM CẢM (DSM-5)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074446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Rối loạn trầm cảm chủ yếu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Rối loạn mất điều hòa khí sắc kiểu gây rối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Rối loạn trầm cảm dai dẳng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Rối loạn khí sắc trước chu kỳ kinh 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RL trầm cảm liên quan đến chất/ thuốc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RL trầm cảm liên quan đến một bệnh lý cơ thể khác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RL trầm cảm biệt định khác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RL trầm cảm không biệt định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endParaRPr kumimoji="1" lang="en-US" altLang="ja-JP" sz="24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</a:pPr>
            <a:endParaRPr kumimoji="1" lang="ja-JP" altLang="en-US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672B6A-C4AC-43D0-AF1A-A77483B3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57" y="1358860"/>
            <a:ext cx="5935928" cy="4388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4097" y="0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IV. CÁC BỆNH ĐỒNG MẮC: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1. Các rối loạn tâm thần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7D674-2F0E-4910-A19D-0A38F32F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35" y="1592751"/>
            <a:ext cx="6391275" cy="3305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4097" y="0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IV. CÁC BỆNH ĐỒNG MẮC: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Các bệnh lý thần kinh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0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DE59F2-3B99-4531-AC97-74F0FA1F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258" y="1507423"/>
            <a:ext cx="6410325" cy="3190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4097" y="0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IV. CÁC BỆNH ĐỒNG MẮC: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Các bệnh lý cơ thể khác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1. Mục tiêu điều trị</a:t>
            </a: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3331528010"/>
              </p:ext>
            </p:extLst>
          </p:nvPr>
        </p:nvGraphicFramePr>
        <p:xfrm>
          <a:off x="2068064" y="1304630"/>
          <a:ext cx="9036541" cy="461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Chỉ định nhập viện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Có ý tưởng tự sát dai dẳng, lên kế hoạch tự sát, đã có hành vi tự sát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Không tuân thủ điều trị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Không chịu ăn uống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Mất hệ thống nâng đỡ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Triệu chứng tiến triển nhanh, không đáp ứng điều trị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Các hành vi nguy hiểm khác (kích động, bỏ nhà đi lang thang...)</a:t>
            </a:r>
          </a:p>
        </p:txBody>
      </p:sp>
      <p:pic>
        <p:nvPicPr>
          <p:cNvPr id="1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01005929"/>
              </p:ext>
            </p:extLst>
          </p:nvPr>
        </p:nvGraphicFramePr>
        <p:xfrm>
          <a:off x="2032000" y="1482811"/>
          <a:ext cx="8128000" cy="434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0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39215428"/>
              </p:ext>
            </p:extLst>
          </p:nvPr>
        </p:nvGraphicFramePr>
        <p:xfrm>
          <a:off x="2559908" y="13860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10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473434" y="1090369"/>
            <a:ext cx="110191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Lợi ích lâm sàng đáng kể (giảm 50% triệu chứng): 60%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Khỏi bệnh hoàn toàn: 30-40% với một loại thuốc CTC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Duy trì liều trong 6-12 tháng sau khi khỏi bệnh hoàn toàn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Nhiều đợt tái phát: kế hoạch điều trị lâu dài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Giảm thiểu tác dụng phụ: quan trọng giúp bệnh nhân tuân thủ điều trị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Thời gian bắt đầu đáp ứng: 2-4 tuần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Thời gian đáp ứng hoàn toàn: 8-12 tuần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3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473434" y="1090369"/>
            <a:ext cx="110191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Giữa các thuốc có cùng hiệu quả, lựa chọn dựa vào: tính an toàn, tính dung nạp, tính dễ sử dụng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Cân nhắc các bệnh đồng mắc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Dựa vào triệu chứng đặc biệt của bệnh nhân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Chọn lựa nhóm thuốc: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First-Line: SSRIs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Second-Line: SNRIs, </a:t>
            </a:r>
            <a:r>
              <a:rPr lang="en-US" sz="28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buproprion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mirtazapine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Third-Line: TCAs, MAOIs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473434" y="1090369"/>
            <a:ext cx="110191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Tác dụng: tăng dẫn truyền hệ NA và/hoặc Serotonine (5-HT)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Cơ chế: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Ức chế tái hấp thu CDTTK (re-uptake inhibitors): TCAs, SSRIs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phóng thích CDTTK (đối vận autoreceptor trước xi-nap): Mirtazapine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Ngăn phá hủy CDTTK (ức chế enzym/xi-náp): MAOI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5624" y="204919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NỘI DUNG TRÌNH BÀY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07444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Nắm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được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dịch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tể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học</a:t>
            </a:r>
            <a:endParaRPr kumimoji="1" lang="en-US" altLang="ja-JP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Nắm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được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bệnh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nguyên</a:t>
            </a:r>
            <a:endParaRPr kumimoji="1" lang="en-US" altLang="ja-JP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Mô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tả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được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bệnh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cảnh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lâm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sàng</a:t>
            </a:r>
            <a:endParaRPr kumimoji="1" lang="en-US" altLang="ja-JP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Nắm được tiêu chuẩn chẩn đoán theo DSM-5 </a:t>
            </a: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Nắm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hướng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điều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trị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bệnh</a:t>
            </a:r>
            <a:endParaRPr kumimoji="1" lang="en-US" altLang="ja-JP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  <a:p>
            <a:pPr marL="514350" lvl="0" indent="-514350">
              <a:lnSpc>
                <a:spcPct val="150000"/>
              </a:lnSpc>
              <a:spcBef>
                <a:spcPct val="20000"/>
              </a:spcBef>
              <a:buClr>
                <a:srgbClr val="D16349"/>
              </a:buClr>
              <a:buSzPct val="85000"/>
              <a:buFont typeface="+mj-lt"/>
              <a:buAutoNum type="arabicPeriod"/>
            </a:pP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Nêu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được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diễn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tiến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và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tiên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lượng</a:t>
            </a:r>
            <a:r>
              <a:rPr kumimoji="1" lang="en-US" altLang="ja-JP" sz="2800" dirty="0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 </a:t>
            </a:r>
            <a:r>
              <a:rPr kumimoji="1" lang="en-US" altLang="ja-JP" sz="2800" dirty="0" err="1">
                <a:solidFill>
                  <a:prstClr val="black"/>
                </a:solidFill>
                <a:latin typeface="Times New Roman" pitchFamily="18" charset="0"/>
                <a:ea typeface="ＭＳ Ｐ明朝"/>
                <a:cs typeface="Times New Roman" pitchFamily="18" charset="0"/>
              </a:rPr>
              <a:t>bệnh</a:t>
            </a:r>
            <a:endParaRPr kumimoji="1" lang="ja-JP" altLang="en-US" sz="2800" dirty="0">
              <a:solidFill>
                <a:prstClr val="black"/>
              </a:solidFill>
              <a:latin typeface="Times New Roman" pitchFamily="18" charset="0"/>
              <a:ea typeface="ＭＳ Ｐ明朝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473434" y="1090369"/>
            <a:ext cx="110191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Thế hệ cũ: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TCA: Chống trầm cảm 3 vòng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MAOI: Ức chế men monoamine oxidase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Thế hệ mới: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SSRI: ức chế tái hấp thu serotonine chọn lọc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SNRI: ức chế tái hấp thu serotonine-NA chọn lọc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Khác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2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TCAs</a:t>
            </a:r>
          </a:p>
        </p:txBody>
      </p:sp>
      <p:pic>
        <p:nvPicPr>
          <p:cNvPr id="10" name="Picture 2" descr="FIGB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638688"/>
            <a:ext cx="6562725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110" y="5672728"/>
            <a:ext cx="3901778" cy="49991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TCAs</a:t>
            </a:r>
          </a:p>
        </p:txBody>
      </p:sp>
      <p:graphicFrame>
        <p:nvGraphicFramePr>
          <p:cNvPr id="11" name="Group 50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031049"/>
              </p:ext>
            </p:extLst>
          </p:nvPr>
        </p:nvGraphicFramePr>
        <p:xfrm>
          <a:off x="1970903" y="1210982"/>
          <a:ext cx="8915400" cy="494927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99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6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993"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chất</a:t>
                      </a:r>
                      <a:endParaRPr kumimoji="0" lang="en-US" altLang="ja-JP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mg/d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gặp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80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Anticholinergic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thần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HA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thế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RL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dục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hóa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ngủ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Chú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thích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Amitriptyline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Đau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mạn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, mất ngủ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truyền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ngưỡng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&gt; 2000 mg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gây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tử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vong</a:t>
                      </a:r>
                      <a:endParaRPr kumimoji="0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91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Clomipramine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OCD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Desipramine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ja-JP" altLang="ja-JP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Doxepin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ja-JP" altLang="ja-JP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Imipramine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ja-JP" altLang="ja-JP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531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Notriptyline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50-150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Nồng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hiệu quả/ </a:t>
                      </a:r>
                      <a:r>
                        <a:rPr kumimoji="0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: 50-150 ng/ml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Protriptyline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20-60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ja-JP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088"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Trimipramine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ja-JP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SSRIs</a:t>
            </a:r>
          </a:p>
        </p:txBody>
      </p:sp>
      <p:pic>
        <p:nvPicPr>
          <p:cNvPr id="11" name="Picture 2" descr="FIGB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70109"/>
            <a:ext cx="56578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SSRIs</a:t>
            </a:r>
          </a:p>
        </p:txBody>
      </p:sp>
      <p:graphicFrame>
        <p:nvGraphicFramePr>
          <p:cNvPr id="10" name="Group 1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676265"/>
              </p:ext>
            </p:extLst>
          </p:nvPr>
        </p:nvGraphicFramePr>
        <p:xfrm>
          <a:off x="1911655" y="1228592"/>
          <a:ext cx="9209426" cy="4547734"/>
        </p:xfrm>
        <a:graphic>
          <a:graphicData uri="http://schemas.openxmlformats.org/drawingml/2006/table">
            <a:tbl>
              <a:tblPr/>
              <a:tblGrid>
                <a:gridCol w="149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74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55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chất</a:t>
                      </a:r>
                      <a:endParaRPr kumimoji="0" lang="en-US" altLang="ja-JP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mg/d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gặp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Anticholinergic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thần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HA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thế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RL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dục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hóa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ngủ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Chú</a:t>
                      </a:r>
                      <a:r>
                        <a:rPr kumimoji="0" lang="en-US" altLang="ja-JP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thích</a:t>
                      </a:r>
                      <a:endParaRPr kumimoji="0" lang="en-US" altLang="ja-JP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Citalopram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20-40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+/_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+++: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cao</a:t>
                      </a: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 : 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cao</a:t>
                      </a: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    : TB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++/-: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thấp</a:t>
                      </a: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+/-: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thấp</a:t>
                      </a: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Escitalopram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Fluoxetine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10-60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Fluvoxamine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100-300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Paroxetine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20-60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Sertraline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50-200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MAOIs</a:t>
            </a:r>
          </a:p>
        </p:txBody>
      </p:sp>
      <p:pic>
        <p:nvPicPr>
          <p:cNvPr id="10" name="Picture 9" descr="FIG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96" y="1677595"/>
            <a:ext cx="6257925" cy="35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MAOIs</a:t>
            </a:r>
          </a:p>
        </p:txBody>
      </p:sp>
      <p:graphicFrame>
        <p:nvGraphicFramePr>
          <p:cNvPr id="11" name="Group 1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969573"/>
              </p:ext>
            </p:extLst>
          </p:nvPr>
        </p:nvGraphicFramePr>
        <p:xfrm>
          <a:off x="2609337" y="1753370"/>
          <a:ext cx="8494091" cy="2902903"/>
        </p:xfrm>
        <a:graphic>
          <a:graphicData uri="http://schemas.openxmlformats.org/drawingml/2006/table">
            <a:tbl>
              <a:tblPr/>
              <a:tblGrid>
                <a:gridCol w="2388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6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3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3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kumimoji="0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chất</a:t>
                      </a:r>
                      <a:endParaRPr kumimoji="0" lang="en-US" altLang="ja-JP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mg/d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gặp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Anticholinergic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thần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HA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thế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RL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dục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hóa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1pPr>
                      <a:lvl2pPr marL="457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2pPr>
                      <a:lvl3pPr marL="914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3pPr>
                      <a:lvl4pPr marL="1371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4pPr>
                      <a:lvl5pPr marL="18288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5pPr>
                      <a:lvl6pPr marL="22860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6pPr>
                      <a:lvl7pPr marL="27432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7pPr>
                      <a:lvl8pPr marL="32004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8pPr>
                      <a:lvl9pPr marL="3657600" algn="l" rtl="0" eaLnBrk="1" latinLnBrk="0" hangingPunct="1">
                        <a:defRPr kumimoji="1" kern="1200">
                          <a:solidFill>
                            <a:schemeClr val="tx1"/>
                          </a:solidFill>
                          <a:latin typeface="VNI-Times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ngủ</a:t>
                      </a:r>
                      <a:endParaRPr kumimoji="0" lang="en-US" altLang="ja-JP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Isocarboxazid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20-60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Phenelzine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45-90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Tranylcypromine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20-50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SNRIs</a:t>
            </a:r>
          </a:p>
        </p:txBody>
      </p:sp>
      <p:graphicFrame>
        <p:nvGraphicFramePr>
          <p:cNvPr id="11" name="Group 120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32701"/>
              </p:ext>
            </p:extLst>
          </p:nvPr>
        </p:nvGraphicFramePr>
        <p:xfrm>
          <a:off x="1301579" y="1868754"/>
          <a:ext cx="9438504" cy="2889504"/>
        </p:xfrm>
        <a:graphic>
          <a:graphicData uri="http://schemas.openxmlformats.org/drawingml/2006/table">
            <a:tbl>
              <a:tblPr/>
              <a:tblGrid>
                <a:gridCol w="1807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71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kumimoji="0" lang="en-US" altLang="ja-JP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chất</a:t>
                      </a:r>
                      <a:endParaRPr kumimoji="0" lang="en-US" altLang="ja-JP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endParaRPr kumimoji="0" lang="en-US" altLang="ja-JP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Anti cholinergic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thần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HA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thể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RL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dục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hóa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ngủ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Chú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thích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Duloxetine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60-120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Thận trọng trên BN có BL về gan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Venlafaxine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150-375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Gây triệu chứng cai khi ngưng thuốc độc ngột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Desvenlafaxine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en-US" altLang="ja-JP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Nhóm khác</a:t>
            </a:r>
          </a:p>
        </p:txBody>
      </p:sp>
      <p:graphicFrame>
        <p:nvGraphicFramePr>
          <p:cNvPr id="10" name="Group 5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298912"/>
              </p:ext>
            </p:extLst>
          </p:nvPr>
        </p:nvGraphicFramePr>
        <p:xfrm>
          <a:off x="1872050" y="1491069"/>
          <a:ext cx="9067800" cy="359822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692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71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kumimoji="0" lang="en-US" altLang="ja-JP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chất</a:t>
                      </a:r>
                      <a:endParaRPr kumimoji="0" lang="en-US" altLang="ja-JP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Liều</a:t>
                      </a:r>
                      <a:endParaRPr kumimoji="0" lang="en-US" altLang="ja-JP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Anti cholinergic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thần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HA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thể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RL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dục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hóa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ngủ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Chú</a:t>
                      </a: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thích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Mirtazapine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30-45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Tăng cân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  <a:defRPr/>
                      </a:pPr>
                      <a:r>
                        <a:rPr kumimoji="0" lang="en-US" altLang="ja-JP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Bupropion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300-450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Tránh dùng trên BN động kinh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Vilazodone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5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Trazodone</a:t>
                      </a:r>
                      <a:endParaRPr kumimoji="0" lang="en-US" altLang="ja-JP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200-600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+/-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50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VNI-Times" pitchFamily="2" charset="0"/>
                        <a:buNone/>
                        <a:tabLst/>
                      </a:pP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itchFamily="50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537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Hóa liệu pháp: </a:t>
            </a:r>
            <a:r>
              <a:rPr lang="en-US" sz="2400" b="1" i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Chống chỉ định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434" y="1090369"/>
            <a:ext cx="110191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TCAs: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nhãn áp góc đóng, phì đại tuyền liệt tuyến, bệnh Basedow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Bệnh lý tim mạch (NMCT mới, RL nhịp tim, suy tim), suy gan thận 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Không phối hợp MAOIs, thuốc hạ áp (Aldomet), co mạch, rượu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MAOIs: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Thức ăn chứa Tyramine (phomai, thịt hun khói, chuối, rượu bia...)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Thuốc tim mạch, thuốc chống trầm cảm khác, Amphetamine.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SSRIs, SNRIs: Tương đối an toàn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400" dirty="0">
                <a:latin typeface="+mj-lt"/>
                <a:cs typeface="Arial" panose="020B0604020202020204" pitchFamily="34" charset="0"/>
              </a:rPr>
              <a:t>Tỉ lệ mắc trong đời 10-15%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dirty="0">
              <a:latin typeface="+mj-lt"/>
              <a:cs typeface="Times New Roman" panose="02020603050405020304" pitchFamily="18" charset="0"/>
            </a:endParaRPr>
          </a:p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–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400" dirty="0">
                <a:latin typeface="+mj-lt"/>
                <a:cs typeface="Arial" panose="020B0604020202020204" pitchFamily="34" charset="0"/>
              </a:rPr>
              <a:t>Tuổi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: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 Khởi phát: giữa – cuối 20s, đỉnh 20s-30s</a:t>
            </a:r>
          </a:p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400" dirty="0">
                <a:latin typeface="+mj-lt"/>
                <a:cs typeface="Arial" panose="020B0604020202020204" pitchFamily="34" charset="0"/>
              </a:rPr>
              <a:t>Chủng tộc: </a:t>
            </a:r>
            <a:r>
              <a:rPr lang="en-US" sz="2400" dirty="0">
                <a:latin typeface="+mj-lt"/>
                <a:cs typeface="Times New Roman" pitchFamily="18" charset="0"/>
              </a:rPr>
              <a:t>N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hư nhau giữa các chủng tộc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I. ĐẠI CƯƠNG: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tể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V. ĐIỀU TRỊ: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3. Hướng điều trị _ Liệu pháp khác</a:t>
            </a:r>
            <a:endParaRPr lang="en-US" sz="2400" b="1" i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434" y="1090369"/>
            <a:ext cx="110191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Liệu pháp ánh sáng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Kỹ thuật kích thích thần kinh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Liệu pháp choáng điện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Kích thích thần kinh phế vị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Kích thích từ trường xuyên sọ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Kích thích não sâu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Liệu pháp tâm lý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434" y="1090369"/>
            <a:ext cx="110191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Có triệu chứng loạn thần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Thời gian cơn kéo dài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Quan hệ gia đình, xã hội xấu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Tiền căn: 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Gia đình: có RL tâm thần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Bản thân: nghiện chất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Tuổi khởi phát sớm 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Có chỉ định nhập viện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5624" y="167858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VI. TIÊN LƯỢNG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0632" y="1047207"/>
            <a:ext cx="1074446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Sách “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Tâm thần học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(2005). BM Tâm thần. Đại học Y Dược TPHCM.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Oxford American Psychiatry Library. Major depressive disorder. Stephen M.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Strakowski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Psychiatric Association. (2013).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and statistical manual of mental disorders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(5th ed.). Arlington, VA: American Psychiatric Publishing.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Gerstenblith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A.,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(2015). 24 Somatic Symptom Disorders.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Massachusetts general hospital comprehensive clinical psychiatry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255.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Hales, R. E.,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Yudofsky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C.,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Gabbard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O., &amp; American Psychiatric Publishing. (2014). 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American Psychiatric Publishing textbook of psychiatry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Washington, DC: American Psychiatric Pub.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Kaplan, H. I., &amp;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Sadock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J. (2015).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Kaplan and </a:t>
            </a:r>
            <a:r>
              <a:rPr lang="en-US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Sadock's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synopsis of psychiatry: Behavioral sciences/clinical psychiatry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(11th ed.). Baltimore, MD, US: Williams &amp; Wilkins Co.	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Stahl, S. M., &amp; Stahl, S. M. (2013). 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Stahl's essential psychopharmacology: </a:t>
            </a:r>
            <a:r>
              <a:rPr lang="en-US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neuroscientific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and practical applications.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Cambridge university press.</a:t>
            </a:r>
            <a:endParaRPr lang="vi-V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624" y="167858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TÀI LIỆU THAM KHẢO</a:t>
            </a:r>
          </a:p>
        </p:txBody>
      </p:sp>
    </p:spTree>
    <p:extLst>
      <p:ext uri="{BB962C8B-B14F-4D97-AF65-F5344CB8AC3E}">
        <p14:creationId xmlns:p14="http://schemas.microsoft.com/office/powerpoint/2010/main" val="100156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Tỉ lệ tái phát:</a:t>
            </a:r>
          </a:p>
          <a:p>
            <a:pPr marL="919157" lvl="1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xảy ra đợt thứ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919157" lvl="1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xảy ra đợt 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  <a:p>
            <a:pPr marL="461957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Gánh nặng cho xã hội:</a:t>
            </a:r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pPr marL="919157" lvl="1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vi-VN" sz="2400" dirty="0">
                <a:latin typeface="+mj-lt"/>
                <a:cs typeface="Arial" panose="020B0604020202020204" pitchFamily="34" charset="0"/>
              </a:rPr>
              <a:t>Một trong những nguyên nhân hàng đầu dẫn đến tàn phế</a:t>
            </a:r>
          </a:p>
          <a:p>
            <a:pPr marL="919157" lvl="1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vi-VN" sz="2400" dirty="0">
                <a:latin typeface="+mj-lt"/>
                <a:cs typeface="Arial" panose="020B0604020202020204" pitchFamily="34" charset="0"/>
              </a:rPr>
              <a:t>Nguyên nhân hàng đầu dẫn đến nghỉ làm việc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(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50% giảm năng suất làm việc, 20% không thể làm việc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)</a:t>
            </a:r>
            <a:endParaRPr lang="vi-VN" sz="2400" dirty="0">
              <a:latin typeface="+mj-lt"/>
              <a:cs typeface="Arial" panose="020B0604020202020204" pitchFamily="34" charset="0"/>
            </a:endParaRPr>
          </a:p>
          <a:p>
            <a:pPr marL="919157" lvl="1" indent="-461957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Chi phí y tế h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àng năm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tại Hoa Kỳ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là 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100 tỷ $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( </a:t>
            </a:r>
            <a:r>
              <a:rPr lang="en-US" sz="2400" dirty="0">
                <a:latin typeface="Times New Roman"/>
                <a:cs typeface="Times New Roman"/>
              </a:rPr>
              <a:t>&gt;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các </a:t>
            </a:r>
            <a:r>
              <a:rPr lang="vi-VN" sz="2400" dirty="0">
                <a:latin typeface="+mj-lt"/>
                <a:cs typeface="Arial" panose="020B0604020202020204" pitchFamily="34" charset="0"/>
              </a:rPr>
              <a:t>bệnh ung thư cộng lại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)</a:t>
            </a:r>
            <a:endParaRPr lang="vi-VN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I. ĐẠI CƯƠNG: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Gánh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nặng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xã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Liên quan đến tử vong sớm 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Tự sát là nguyên nhân chính: </a:t>
            </a:r>
            <a:endParaRPr lang="en-US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8% thực hiện hành vi tự sát</a:t>
            </a:r>
            <a:endParaRPr lang="en-US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20%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tự 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sát nếu không điều trị</a:t>
            </a:r>
            <a:endParaRPr lang="en-US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50% có ý nghĩ tự sát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Yếu tố dự báo mạnh mẽ nhất: tiền căn tự sát</a:t>
            </a:r>
          </a:p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nguy cơ tử vong do mọi bệnh tật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I. ĐẠI CƯƠNG: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Gánh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nặng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xã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Bất thường mạng lưới cảm xúc và nhận thức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Thuyết chất dẫn truyền thần kinh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Trục hạ đồi – tuyến yên – thượng thận</a:t>
            </a:r>
          </a:p>
          <a:p>
            <a:pPr marL="514350" indent="-514350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+mj-lt"/>
              <a:buAutoNum type="arabicPeriod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Đáp ứng viêm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5624" y="167858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C7CCD-5DFC-4129-9641-5AB20AAB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" y="1203732"/>
            <a:ext cx="6651009" cy="5086039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1441" y="1261907"/>
            <a:ext cx="4942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Ventral prefrontal: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emotional (cảm xúc)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- ventromedial (bụng trong): cảm xúc bên trong (how we feel)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- ventrolateral (bụng bên): cảm xúc bên ngoài (diễn giải cảm xúc trên gương mặt)</a:t>
            </a:r>
          </a:p>
          <a:p>
            <a:pPr>
              <a:lnSpc>
                <a:spcPct val="150000"/>
              </a:lnSpc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Dorsal prefrontal: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cognitive (nhận thức)</a:t>
            </a:r>
          </a:p>
          <a:p>
            <a:pPr>
              <a:lnSpc>
                <a:spcPct val="150000"/>
              </a:lnSpc>
            </a:pPr>
            <a:r>
              <a:rPr lang="vi-VN" b="1" u="sng" dirty="0">
                <a:latin typeface="Times New Roman" pitchFamily="18" charset="0"/>
                <a:cs typeface="Times New Roman" pitchFamily="18" charset="0"/>
              </a:rPr>
              <a:t>Các nghiên cứu cho thấy: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Bất thường chức năng vỏ não trán trước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Amygdale đáp ứng quá mức với các cảm xúc âm tính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Mất liên kết vỏ não trán trước – amygdale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Giảm thể tích hải mã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1. Thuyết bất thường mạng lưới cảm xúc – nhận thức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1"/>
            <a:ext cx="12192000" cy="1145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9212" y="6097955"/>
            <a:ext cx="917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Psychiatric Association. (2013). Diagnostic and statistical manual of mental disorders (5th ed.). Arlington, VA: American Psychiatric Publishing.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31118"/>
            <a:ext cx="12192000" cy="626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520" y="6390669"/>
            <a:ext cx="917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 American Psychiatry Library. Major depressive disorder. Stephen M. </a:t>
            </a:r>
            <a:r>
              <a:rPr lang="en-US" sz="14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Strakowski</a:t>
            </a: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Erik B. Nelson, 2015.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434" y="1090369"/>
            <a:ext cx="110191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57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Serotonin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Giảm chuyển hóa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dịch não tủy người trầm cảm (đặc biệt có tự sát)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Tăng nguy</a:t>
            </a:r>
            <a:r>
              <a:rPr 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cơ trầm cảm khi thiếu tryptophan (tiền chất của serotonin)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Bất thường chức năng vận chuyển serotonin (5-HTT)</a:t>
            </a:r>
          </a:p>
          <a:p>
            <a:pPr marL="919157" lvl="1" indent="-461957" algn="just">
              <a:lnSpc>
                <a:spcPct val="150000"/>
              </a:lnSpc>
              <a:buClr>
                <a:srgbClr val="ED7D31">
                  <a:lumMod val="75000"/>
                </a:srgbClr>
              </a:buClr>
              <a:buFont typeface="Wingdings" pitchFamily="2" charset="2"/>
              <a:buChar char="Ø"/>
            </a:pPr>
            <a:r>
              <a:rPr lang="vi-VN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Giảm mật độ thụ thể serotonin (5-HT1A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336" y="10041"/>
            <a:ext cx="1114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II. SINH LÝ THẦN KINH: </a:t>
            </a:r>
          </a:p>
          <a:p>
            <a:pPr algn="ctr"/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2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kinh</a:t>
            </a:r>
            <a:endParaRPr lang="en-US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nde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4619</Words>
  <Application>Microsoft Office PowerPoint</Application>
  <PresentationFormat>Widescreen</PresentationFormat>
  <Paragraphs>651</Paragraphs>
  <Slides>42</Slides>
  <Notes>1</Notes>
  <HiddenSlides>0</HiddenSlides>
  <MMClips>45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Corbel</vt:lpstr>
      <vt:lpstr>Times New Roman</vt:lpstr>
      <vt:lpstr>VNI-Times</vt:lpstr>
      <vt:lpstr>Wingdings</vt:lpstr>
      <vt:lpstr>Office Theme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Thien Nguyen - Y17</cp:lastModifiedBy>
  <cp:revision>146</cp:revision>
  <dcterms:created xsi:type="dcterms:W3CDTF">2019-08-26T14:56:28Z</dcterms:created>
  <dcterms:modified xsi:type="dcterms:W3CDTF">2021-12-01T13:50:51Z</dcterms:modified>
</cp:coreProperties>
</file>